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48" r:id="rId1"/>
  </p:sldMasterIdLst>
  <p:notesMasterIdLst>
    <p:notesMasterId r:id="rId2"/>
  </p:notesMasterIdLst>
  <p:sldIdLst>
    <p:sldId id="258" r:id="rId3"/>
    <p:sldId id="256" r:id="rId4"/>
    <p:sldId id="259" r:id="rId5"/>
    <p:sldId id="282" r:id="rId6"/>
    <p:sldId id="292" r:id="rId7"/>
    <p:sldId id="267" r:id="rId8"/>
    <p:sldId id="288" r:id="rId9"/>
    <p:sldId id="291" r:id="rId10"/>
    <p:sldId id="290" r:id="rId11"/>
    <p:sldId id="284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prnPr/>
  <p:showPr showNarration="1">
    <p:present/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>
  <a:tblStyle styleId="{1F423C0B-24CF-4C3C-8A59-7768EA0501B5}" styleName="Normal Style 1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lum val="90000"/>
            </a:schemeClr>
          </a:solidFill>
        </a:fill>
      </a:tcStyle>
    </a:wholeTbl>
    <a:band1H>
      <a:tcTxStyle/>
      <a:tcStyle>
        <a:tcBdr/>
        <a:fill>
          <a:solidFill>
            <a:schemeClr val="accent3">
              <a:lum val="8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3">
              <a:lum val="8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D68EC60B-5C72-4F00-A40B-8A06571290DB}" styleName="Normal Style 1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lum val="90000"/>
            </a:schemeClr>
          </a:solidFill>
        </a:fill>
      </a:tcStyle>
    </a:wholeTbl>
    <a:band1H>
      <a:tcTxStyle/>
      <a:tcStyle>
        <a:tcBdr/>
        <a:fill>
          <a:solidFill>
            <a:schemeClr val="accent2">
              <a:lum val="8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2">
              <a:lum val="8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8739C0C-AB16-40ED-8C5A-176A687DF9E4}" styleName="Normal Style 1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lum val="90000"/>
            </a:schemeClr>
          </a:solidFill>
        </a:fill>
      </a:tcStyle>
    </a:wholeTbl>
    <a:band1H>
      <a:tcTxStyle/>
      <a:tcStyle>
        <a:tcBdr/>
        <a:fill>
          <a:solidFill>
            <a:schemeClr val="accent5">
              <a:lum val="8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5">
              <a:lum val="8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76450435-6131-4BA9-BD02-603D08AFE7CB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2700" cmpd="sng">
              <a:solidFill>
                <a:schemeClr val="accent3"/>
              </a:solidFill>
            </a:ln>
          </a:top>
          <a:bottom>
            <a:ln w="2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>
          <a:top>
            <a:ln w="10000" cmpd="sng">
              <a:solidFill>
                <a:schemeClr val="accent3"/>
              </a:solidFill>
            </a:ln>
          </a:top>
          <a:bottom>
            <a:ln w="10000" cmpd="sng">
              <a:solidFill>
                <a:schemeClr val="accent3"/>
              </a:solidFill>
            </a:ln>
          </a:bottom>
        </a:tcBdr>
        <a:fill>
          <a:solidFill>
            <a:schemeClr val="accent3">
              <a:alpha val="20000"/>
              <a:tint val="8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C69FF03A-DF0C-4845-94BB-EF2385AD676B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2700" cmpd="sng">
              <a:solidFill>
                <a:schemeClr val="accent1"/>
              </a:solidFill>
            </a:ln>
          </a:top>
          <a:bottom>
            <a:ln w="2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>
          <a:top>
            <a:ln w="10000" cmpd="sng">
              <a:solidFill>
                <a:schemeClr val="accent1"/>
              </a:solidFill>
            </a:ln>
          </a:top>
          <a:bottom>
            <a:ln w="10000" cmpd="sng">
              <a:solidFill>
                <a:schemeClr val="accent1"/>
              </a:solidFill>
            </a:ln>
          </a:bottom>
        </a:tcBdr>
        <a:fill>
          <a:solidFill>
            <a:schemeClr val="accent1">
              <a:alpha val="20000"/>
              <a:tint val="8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ED39DB40-7DE7-46ED-BBB9-22F33E5FE7EB}" styleName="Normal Style 1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lum val="90000"/>
            </a:schemeClr>
          </a:solidFill>
        </a:fill>
      </a:tcStyle>
    </a:wholeTbl>
    <a:band1H>
      <a:tcTxStyle/>
      <a:tcStyle>
        <a:tcBdr/>
        <a:fill>
          <a:solidFill>
            <a:schemeClr val="accent4">
              <a:lum val="8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4">
              <a:lum val="8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EDF2F87-84AD-4230-966E-E561DF79DAAB}" styleName="Generic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lt1"/>
            </a:lnRef>
          </a:left>
          <a:right>
            <a:lnRef idx="1">
              <a:schemeClr val="lt1"/>
            </a:lnRef>
          </a:right>
          <a:top>
            <a:lnRef idx="1">
              <a:schemeClr val="lt1"/>
            </a:lnRef>
          </a:top>
          <a:bottom>
            <a:lnRef idx="1">
              <a:schemeClr val="lt1"/>
            </a:lnRef>
          </a:bottom>
          <a:insideH>
            <a:lnRef idx="1">
              <a:schemeClr val="lt1"/>
            </a:lnRef>
          </a:insideH>
          <a:insideV>
            <a:lnRef idx="1">
              <a:schemeClr val="lt1"/>
            </a:lnRef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>
          <a:top>
            <a:lnRef idx="1">
              <a:schemeClr val="lt1"/>
            </a:lnRef>
          </a:top>
          <a:bottom>
            <a:lnRef idx="1">
              <a:schemeClr val="lt1"/>
            </a:lnRef>
          </a:bottom>
        </a:tcBdr>
        <a:fill>
          <a:solidFill>
            <a:schemeClr val="accent1">
              <a:alpha val="20000"/>
            </a:schemeClr>
          </a:solidFill>
        </a:fill>
      </a:tcStyle>
    </a:band1V>
    <a:band2V>
      <a:tcTxStyle/>
      <a:tcStyle>
        <a:tcBdr/>
      </a:tcStyle>
    </a:band2V>
    <a:lastCol>
      <a:tcTxStyle b="on"/>
      <a:tcStyle>
        <a:tcBdr>
          <a:left>
            <a:lnRef idx="2">
              <a:schemeClr val="lt1"/>
            </a:lnRef>
          </a:left>
          <a:right>
            <a:lnRef idx="1">
              <a:schemeClr val="lt1"/>
            </a:lnRef>
          </a:right>
          <a:top>
            <a:lnRef idx="1">
              <a:schemeClr val="lt1"/>
            </a:lnRef>
          </a:top>
          <a:bottom>
            <a:lnRef idx="1">
              <a:schemeClr val="lt1"/>
            </a:lnRef>
          </a:bottom>
          <a:insideH>
            <a:lnRef idx="1">
              <a:schemeClr val="l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lt1"/>
            </a:lnRef>
          </a:left>
          <a:right>
            <a:lnRef idx="2">
              <a:schemeClr val="lt1"/>
            </a:lnRef>
          </a:right>
          <a:top>
            <a:lnRef idx="1">
              <a:schemeClr val="lt1"/>
            </a:lnRef>
          </a:top>
          <a:bottom>
            <a:lnRef idx="1">
              <a:schemeClr val="lt1"/>
            </a:lnRef>
          </a:bottom>
          <a:insideH>
            <a:lnRef idx="1">
              <a:schemeClr val="l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lt1"/>
            </a:lnRef>
          </a:left>
          <a:right>
            <a:lnRef idx="1">
              <a:schemeClr val="lt1"/>
            </a:lnRef>
          </a:right>
          <a:top>
            <a:lnRef idx="2">
              <a:schemeClr val="l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3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gradFill rotWithShape="1">
            <a:gsLst>
              <a:gs pos="0">
                <a:schemeClr val="accent1">
                  <a:shade val="61000"/>
                  <a:satMod val="130000"/>
                </a:schemeClr>
              </a:gs>
              <a:gs pos="50000">
                <a:schemeClr val="accent1">
                  <a:shade val="93000"/>
                  <a:satMod val="130000"/>
                </a:schemeClr>
              </a:gs>
              <a:gs pos="100000">
                <a:schemeClr val="accent1">
                  <a:shade val="99000"/>
                  <a:satMod val="135000"/>
                </a:schemeClr>
              </a:gs>
            </a:gsLst>
            <a:lin ang="16200000" scaled="0"/>
          </a:gradFill>
        </a:fill>
      </a:tcStyle>
    </a:firstRow>
  </a:tblStyle>
  <a:tblStyle styleId="{E1AC179A-AAE8-4965-B83C-04088BF44C00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2700" cmpd="sng">
              <a:solidFill>
                <a:schemeClr val="accent2"/>
              </a:solidFill>
            </a:ln>
          </a:top>
          <a:bottom>
            <a:ln w="2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>
          <a:top>
            <a:ln w="10000" cmpd="sng">
              <a:solidFill>
                <a:schemeClr val="accent2"/>
              </a:solidFill>
            </a:ln>
          </a:top>
          <a:bottom>
            <a:ln w="10000" cmpd="sng">
              <a:solidFill>
                <a:schemeClr val="accent2"/>
              </a:solidFill>
            </a:ln>
          </a:bottom>
        </a:tcBdr>
        <a:fill>
          <a:solidFill>
            <a:schemeClr val="accent2">
              <a:alpha val="20000"/>
              <a:tint val="8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5BBCF0C9-1C79-4413-BDAC-4FF0CCA5B560}" styleName="Normal Style 1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lum val="90000"/>
            </a:schemeClr>
          </a:solidFill>
        </a:fill>
      </a:tcStyle>
    </a:wholeTbl>
    <a:band1H>
      <a:tcTxStyle/>
      <a:tcStyle>
        <a:tcBdr/>
        <a:fill>
          <a:solidFill>
            <a:schemeClr val="accent6">
              <a:lum val="8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6">
              <a:lum val="8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403D64DA-AF10-459A-8A74-E98BE4F6B58D}" styleName="Generic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lt1"/>
            </a:lnRef>
          </a:left>
          <a:right>
            <a:lnRef idx="1">
              <a:schemeClr val="lt1"/>
            </a:lnRef>
          </a:right>
          <a:top>
            <a:lnRef idx="1">
              <a:schemeClr val="lt1"/>
            </a:lnRef>
          </a:top>
          <a:bottom>
            <a:lnRef idx="1">
              <a:schemeClr val="lt1"/>
            </a:lnRef>
          </a:bottom>
          <a:insideH>
            <a:lnRef idx="1">
              <a:schemeClr val="lt1"/>
            </a:lnRef>
          </a:insideH>
          <a:insideV>
            <a:lnRef idx="1">
              <a:schemeClr val="lt1"/>
            </a:lnRef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accent5">
              <a:alpha val="7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>
          <a:top>
            <a:lnRef idx="1">
              <a:schemeClr val="lt1"/>
            </a:lnRef>
          </a:top>
          <a:bottom>
            <a:lnRef idx="1">
              <a:schemeClr val="lt1"/>
            </a:lnRef>
          </a:bottom>
        </a:tcBdr>
        <a:fill>
          <a:solidFill>
            <a:schemeClr val="accent5">
              <a:alpha val="20000"/>
            </a:schemeClr>
          </a:solidFill>
        </a:fill>
      </a:tcStyle>
    </a:band1V>
    <a:band2V>
      <a:tcTxStyle/>
      <a:tcStyle>
        <a:tcBdr/>
      </a:tcStyle>
    </a:band2V>
    <a:lastCol>
      <a:tcTxStyle b="on"/>
      <a:tcStyle>
        <a:tcBdr>
          <a:left>
            <a:lnRef idx="2">
              <a:schemeClr val="lt1"/>
            </a:lnRef>
          </a:left>
          <a:right>
            <a:lnRef idx="1">
              <a:schemeClr val="lt1"/>
            </a:lnRef>
          </a:right>
          <a:top>
            <a:lnRef idx="1">
              <a:schemeClr val="lt1"/>
            </a:lnRef>
          </a:top>
          <a:bottom>
            <a:lnRef idx="1">
              <a:schemeClr val="lt1"/>
            </a:lnRef>
          </a:bottom>
          <a:insideH>
            <a:lnRef idx="1">
              <a:schemeClr val="l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lt1"/>
            </a:lnRef>
          </a:left>
          <a:right>
            <a:lnRef idx="2">
              <a:schemeClr val="lt1"/>
            </a:lnRef>
          </a:right>
          <a:top>
            <a:lnRef idx="1">
              <a:schemeClr val="lt1"/>
            </a:lnRef>
          </a:top>
          <a:bottom>
            <a:lnRef idx="1">
              <a:schemeClr val="lt1"/>
            </a:lnRef>
          </a:bottom>
          <a:insideH>
            <a:lnRef idx="1">
              <a:schemeClr val="l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lt1"/>
            </a:lnRef>
          </a:left>
          <a:right>
            <a:lnRef idx="1">
              <a:schemeClr val="lt1"/>
            </a:lnRef>
          </a:right>
          <a:top>
            <a:lnRef idx="2">
              <a:schemeClr val="l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3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gradFill rotWithShape="1">
            <a:gsLst>
              <a:gs pos="0">
                <a:schemeClr val="accent5">
                  <a:shade val="61000"/>
                  <a:satMod val="130000"/>
                </a:schemeClr>
              </a:gs>
              <a:gs pos="50000">
                <a:schemeClr val="accent5">
                  <a:shade val="93000"/>
                  <a:satMod val="130000"/>
                </a:schemeClr>
              </a:gs>
              <a:gs pos="100000">
                <a:schemeClr val="accent5">
                  <a:shade val="99000"/>
                  <a:satMod val="135000"/>
                </a:schemeClr>
              </a:gs>
            </a:gsLst>
            <a:lin ang="16200000" scaled="0"/>
          </a:gradFill>
        </a:fill>
      </a:tcStyle>
    </a:firstRow>
  </a:tblStyle>
  <a:tblStyle styleId="{01A66EDD-3DAB-4C5B-A090-DC80EC1FD486}" styleName="Normal Style 1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lum val="9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lum val="8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lum val="8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DF0A0EA-C916-463C-A3AD-4CCFBD9124EA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TxStyle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TxStyle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>
        <a:fontRef idx="minor">
          <a:scrgbClr r="0" g="0" b="0"/>
        </a:fontRef>
        <a:schemeClr val="accent1"/>
      </a:tcTxStyle>
      <a:tcStyle>
        <a:tcBdr>
          <a:top>
            <a:ln w="6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accent1">
          <a:shade val="40000"/>
        </a:schemeClr>
      </a:tcTxStyle>
      <a:tcStyle>
        <a:tcBdr/>
        <a:fill>
          <a:solidFill>
            <a:schemeClr val="accent1">
              <a:alpha val="40000"/>
            </a:schemeClr>
          </a:solidFill>
        </a:fill>
      </a:tcStyle>
    </a:firstRow>
  </a:tblStyle>
  <a:tblStyle styleId="{8C7C34EE-A80E-4234-8AE3-745E8258B0B7}" styleName="Normal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40000" cmpd="sng">
              <a:solidFill>
                <a:schemeClr val="accent2"/>
              </a:solidFill>
            </a:ln>
          </a:left>
          <a:right>
            <a:ln w="40000" cmpd="sng">
              <a:solidFill>
                <a:schemeClr val="accent2"/>
              </a:solidFill>
            </a:ln>
          </a:right>
          <a:top>
            <a:ln w="40000" cmpd="sng">
              <a:solidFill>
                <a:schemeClr val="accent2"/>
              </a:solidFill>
            </a:ln>
          </a:top>
          <a:bottom>
            <a:ln w="400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lum val="90000"/>
            </a:schemeClr>
          </a:solidFill>
        </a:fill>
      </a:tcStyle>
    </a:wholeTbl>
    <a:band1H>
      <a:tcTxStyle/>
      <a:tcStyle>
        <a:tcBdr/>
        <a:fill>
          <a:solidFill>
            <a:schemeClr val="accent2">
              <a:tint val="50000"/>
            </a:schemeClr>
          </a:solidFill>
        </a:fill>
      </a:tcStyle>
    </a:band1H>
    <a:band1V>
      <a:tcTxStyle/>
      <a:tcStyle>
        <a:tcBdr/>
        <a:fill>
          <a:solidFill>
            <a:schemeClr val="accent2">
              <a:tint val="5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accent2">
          <a:shade val="80000"/>
        </a:schemeClr>
      </a:tcTxStyle>
      <a:tcStyle>
        <a:tcBdr>
          <a:bottom>
            <a:ln w="35400" cmpd="sng">
              <a:solidFill>
                <a:schemeClr val="accent2">
                  <a:shade val="80000"/>
                </a:schemeClr>
              </a:solidFill>
            </a:ln>
          </a:bottom>
        </a:tcBdr>
        <a:fill>
          <a:solidFill>
            <a:schemeClr val="accent2">
              <a:tint val="20000"/>
            </a:schemeClr>
          </a:solidFill>
        </a:fill>
      </a:tcStyle>
    </a:firstRow>
  </a:tblStyle>
</a:tblStyleLst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>
    <p:restoredLeft sz="15017" autoAdjust="0"/>
    <p:restoredTop sz="77221"/>
  </p:normalViewPr>
  <p:slideViewPr>
    <p:cSldViewPr snapToGrid="0">
      <p:cViewPr>
        <p:scale>
          <a:sx n="80" d="100"/>
          <a:sy n="80" d="100"/>
        </p:scale>
        <p:origin x="1456" y="176"/>
      </p:cViewPr>
      <p:guideLst>
        <p:guide orient="horz" pos="2157"/>
        <p:guide pos="639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3904" y="176"/>
      </p:cViewPr>
    </p:cSldViewPr>
  </p:notes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presProps" Target="presProps.xml"  /><Relationship Id="rId14" Type="http://schemas.openxmlformats.org/officeDocument/2006/relationships/viewProps" Target="viewProps.xml"  /><Relationship Id="rId15" Type="http://schemas.openxmlformats.org/officeDocument/2006/relationships/theme" Target="theme/theme1.xml"  /><Relationship Id="rId16" Type="http://schemas.openxmlformats.org/officeDocument/2006/relationships/tableStyles" Target="tableStyles.xml"  /><Relationship Id="rId2" Type="http://schemas.openxmlformats.org/officeDocument/2006/relationships/notesMaster" Target="notesMasters/notesMaster1.xml"  /><Relationship Id="rId3" Type="http://schemas.openxmlformats.org/officeDocument/2006/relationships/slide" Target="slides/slide1.xml"  /><Relationship Id="rId4" Type="http://schemas.openxmlformats.org/officeDocument/2006/relationships/slide" Target="slides/slide2.xml"  /><Relationship Id="rId5" Type="http://schemas.openxmlformats.org/officeDocument/2006/relationships/slide" Target="slides/slide3.xml"  /><Relationship Id="rId6" Type="http://schemas.openxmlformats.org/officeDocument/2006/relationships/slide" Target="slides/slide4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D7164F2B-5D49-274F-BCC8-26963CFA433A}" type="datetime1">
              <a:rPr kumimoji="1" lang="ko-KR" altLang="en-US"/>
              <a:pPr lvl="0">
                <a:defRPr/>
              </a:pPr>
              <a:t>2024-10-31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kumimoji="1" lang="ko-KR" altLang="en-US"/>
              <a:t>마스터 텍스트 스타일을 편집하려면 클릭</a:t>
            </a:r>
            <a:endParaRPr kumimoji="1" lang="ko-KR" altLang="en-US"/>
          </a:p>
          <a:p>
            <a:pPr lvl="1">
              <a:defRPr/>
            </a:pPr>
            <a:r>
              <a:rPr kumimoji="1" lang="ko-KR" altLang="en-US"/>
              <a:t>두 번째 수준</a:t>
            </a:r>
            <a:endParaRPr kumimoji="1" lang="ko-KR" altLang="en-US"/>
          </a:p>
          <a:p>
            <a:pPr lvl="2">
              <a:defRPr/>
            </a:pPr>
            <a:r>
              <a:rPr kumimoji="1" lang="ko-KR" altLang="en-US"/>
              <a:t>세 번째 수준</a:t>
            </a:r>
            <a:endParaRPr kumimoji="1" lang="ko-KR" altLang="en-US"/>
          </a:p>
          <a:p>
            <a:pPr lvl="3">
              <a:defRPr/>
            </a:pPr>
            <a:r>
              <a:rPr kumimoji="1" lang="ko-KR" altLang="en-US"/>
              <a:t>네 번째 수준</a:t>
            </a:r>
            <a:endParaRPr kumimoji="1" lang="ko-KR" altLang="en-US"/>
          </a:p>
          <a:p>
            <a:pPr lvl="4">
              <a:defRPr/>
            </a:pPr>
            <a:r>
              <a:rPr kumimoji="1" lang="ko-KR" altLang="en-US"/>
              <a:t>다섯 번째 수준</a:t>
            </a:r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F8DED18F-C091-9948-A83D-D46F7C43921E}" type="slidenum">
              <a:rPr kumimoji="1" lang="ko-KR" altLang="en-US"/>
              <a:pPr lvl="0">
                <a:defRPr/>
              </a:pPr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3076645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2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3.xml"  /></Relationships>
</file>

<file path=ppt/notesSlides/_rels/notesSlide4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4.xml"  /></Relationships>
</file>

<file path=ppt/notesSlides/_rels/notesSlide5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5.xml"  /></Relationships>
</file>

<file path=ppt/notesSlides/_rels/notesSlide6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7.xml"  /></Relationships>
</file>

<file path=ppt/notesSlides/_rels/notesSlide7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8.xml"  /></Relationships>
</file>

<file path=ppt/notesSlides/_rels/notesSlide8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9.xml" 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주제는 포트홀의 발생 원인 분석 입니다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F8DED18F-C091-9948-A83D-D46F7C43921E}" type="slidenum">
              <a:rPr kumimoji="1" lang="ko-KR" altLang="en-US" smtClean="0"/>
              <a:pPr lvl="0">
                <a:defRPr/>
              </a:pPr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725798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과제 선정 동기는</a:t>
            </a:r>
            <a:endParaRPr kumimoji="1" lang="en-US" altLang="ko-KR" dirty="0"/>
          </a:p>
          <a:p>
            <a:r>
              <a:rPr kumimoji="1" lang="ko-KR" altLang="en-US" dirty="0"/>
              <a:t>아마 자가용 운전 하시는 분들은 경험을 하셨을 텐데요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운행중인 도로에 포토홀이 있는 경우 차량 파손</a:t>
            </a:r>
            <a:r>
              <a:rPr kumimoji="1" lang="en-US" altLang="ko-KR" dirty="0"/>
              <a:t>,</a:t>
            </a:r>
            <a:r>
              <a:rPr kumimoji="1" lang="ko-KR" altLang="en-US" dirty="0"/>
              <a:t> 돌발적인 사고 위험을 초래하곤 합니다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특히 밤이나 비가 오는 날씨에는 시야 확보가 어려워 더욱더 위험한 상황이 발생합니다</a:t>
            </a:r>
            <a:endParaRPr kumimoji="1" lang="en-US" altLang="ko-KR" dirty="0"/>
          </a:p>
          <a:p>
            <a:r>
              <a:rPr kumimoji="1" lang="ko-KR" altLang="en-US" dirty="0" err="1"/>
              <a:t>포트홀</a:t>
            </a:r>
            <a:r>
              <a:rPr kumimoji="1" lang="ko-KR" altLang="en-US" dirty="0"/>
              <a:t> 문제를 미리 예측하고 예방적인 조치를 </a:t>
            </a:r>
            <a:r>
              <a:rPr kumimoji="1" lang="ko-KR" altLang="en-US" dirty="0" err="1"/>
              <a:t>취하는것이</a:t>
            </a:r>
            <a:r>
              <a:rPr kumimoji="1" lang="ko-KR" altLang="en-US" dirty="0"/>
              <a:t> 도로 안정성을 높이는 중요한 요소라고 생각합니다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두번째는 효율적인 유지보수 비용 </a:t>
            </a:r>
            <a:r>
              <a:rPr kumimoji="1" lang="ko-KR" altLang="en-US" dirty="0" err="1"/>
              <a:t>절감압니다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 err="1"/>
              <a:t>포트홀</a:t>
            </a:r>
            <a:r>
              <a:rPr kumimoji="1" lang="ko-KR" altLang="en-US" dirty="0"/>
              <a:t> 발생한 후에 이를 복구하는 데에 많은 비용이 소요된다고 합니다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선재적으로 </a:t>
            </a:r>
            <a:r>
              <a:rPr kumimoji="1" lang="ko-KR" altLang="en-US" dirty="0" err="1"/>
              <a:t>포트홀</a:t>
            </a:r>
            <a:r>
              <a:rPr kumimoji="1" lang="ko-KR" altLang="en-US" dirty="0"/>
              <a:t> 발생 지역을 예측하고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도로를 점검 보수한다면 비용을 절감할 수 있습니다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특히 날씨 데이터를 기반으로 </a:t>
            </a:r>
            <a:r>
              <a:rPr kumimoji="1" lang="ko-KR" altLang="en-US" dirty="0" err="1"/>
              <a:t>포트홀</a:t>
            </a:r>
            <a:r>
              <a:rPr kumimoji="1" lang="ko-KR" altLang="en-US" dirty="0"/>
              <a:t> 발생 가능성을 분석하고 조치를 한다면 예산의 효율적인 사용이 가능해 질것으로 예상합니다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F8DED18F-C091-9948-A83D-D46F7C43921E}" type="slidenum">
              <a:rPr kumimoji="1" lang="ko-KR" altLang="en-US" smtClean="0"/>
              <a:pPr lvl="0">
                <a:defRPr/>
              </a:pPr>
              <a:t>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9089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인공지능 분석 기법을 활용하여 </a:t>
            </a:r>
            <a:r>
              <a:rPr lang="ko-KR" altLang="en-US" dirty="0" err="1"/>
              <a:t>포트홀</a:t>
            </a:r>
            <a:r>
              <a:rPr lang="ko-KR" altLang="en-US" dirty="0"/>
              <a:t> 발생에 영향을 미치는 주요 요인을 파악하고</a:t>
            </a:r>
            <a:r>
              <a:rPr lang="en-US" altLang="ko-KR" dirty="0"/>
              <a:t>, </a:t>
            </a:r>
            <a:r>
              <a:rPr lang="ko-KR" altLang="en-US" dirty="0"/>
              <a:t>발생 전에 사전 도로 보수를 통해 차량 파손 및 안전사고를 예방하고자 합니다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이를 통해 안전하고 쾌적한 도로 환경을 조성하여 경제적 비용을 절감하고</a:t>
            </a:r>
            <a:r>
              <a:rPr lang="en-US" altLang="ko-KR" dirty="0"/>
              <a:t>, </a:t>
            </a:r>
            <a:r>
              <a:rPr lang="ko-KR" altLang="en-US" dirty="0"/>
              <a:t>운전자가 안심하고 도로를 이용할 수 있도록 기여하고자 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예측모델 </a:t>
            </a:r>
            <a:r>
              <a:rPr lang="en-US" altLang="ko-KR" dirty="0"/>
              <a:t>:</a:t>
            </a:r>
            <a:r>
              <a:rPr lang="ko-KR" altLang="en-US" dirty="0"/>
              <a:t>  </a:t>
            </a:r>
            <a:r>
              <a:rPr lang="ko-KR" altLang="en-US" dirty="0" err="1"/>
              <a:t>포트홀</a:t>
            </a:r>
            <a:r>
              <a:rPr lang="ko-KR" altLang="en-US" dirty="0"/>
              <a:t> 발생 가능성을 </a:t>
            </a:r>
            <a:r>
              <a:rPr lang="en-US" altLang="ko-KR" dirty="0"/>
              <a:t>85% </a:t>
            </a:r>
            <a:r>
              <a:rPr lang="ko-KR" altLang="en-US" dirty="0"/>
              <a:t>이상의 정확도로 측</a:t>
            </a:r>
            <a:endParaRPr lang="en-US" altLang="ko-KR" dirty="0"/>
          </a:p>
          <a:p>
            <a:r>
              <a:rPr lang="ko-KR" altLang="en-US" dirty="0"/>
              <a:t>주요 변수</a:t>
            </a:r>
            <a:r>
              <a:rPr lang="en-US" altLang="ko-KR" dirty="0"/>
              <a:t>(</a:t>
            </a:r>
            <a:r>
              <a:rPr lang="ko-KR" altLang="en-US" dirty="0"/>
              <a:t>강수량</a:t>
            </a:r>
            <a:r>
              <a:rPr lang="en-US" altLang="ko-KR" dirty="0"/>
              <a:t>, </a:t>
            </a:r>
            <a:r>
              <a:rPr lang="ko-KR" altLang="en-US" dirty="0"/>
              <a:t>교통량 등</a:t>
            </a:r>
            <a:r>
              <a:rPr lang="en-US" altLang="ko-KR" dirty="0"/>
              <a:t>)</a:t>
            </a:r>
            <a:r>
              <a:rPr lang="ko-KR" altLang="en-US" dirty="0"/>
              <a:t>와 </a:t>
            </a:r>
            <a:r>
              <a:rPr lang="ko-KR" altLang="en-US" dirty="0" err="1"/>
              <a:t>포트홀</a:t>
            </a:r>
            <a:r>
              <a:rPr lang="ko-KR" altLang="en-US" dirty="0"/>
              <a:t> 발생 간의 상관계수가 </a:t>
            </a:r>
            <a:r>
              <a:rPr lang="en-US" altLang="ko-KR" dirty="0"/>
              <a:t>0.7 </a:t>
            </a:r>
            <a:r>
              <a:rPr lang="ko-KR" altLang="en-US" dirty="0"/>
              <a:t>이상인 요인을 규명하여</a:t>
            </a:r>
            <a:r>
              <a:rPr lang="en-US" altLang="ko-KR" dirty="0"/>
              <a:t>, </a:t>
            </a:r>
            <a:r>
              <a:rPr lang="ko-KR" altLang="en-US" dirty="0"/>
              <a:t>발생 원인을 정량적으로 평가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F8DED18F-C091-9948-A83D-D46F7C43921E}" type="slidenum">
              <a:rPr kumimoji="1" lang="ko-KR" altLang="en-US" smtClean="0"/>
              <a:pPr lvl="0">
                <a:defRPr/>
              </a:pPr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205291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F8DED18F-C091-9948-A83D-D46F7C43921E}" type="slidenum">
              <a:rPr kumimoji="1" lang="ko-KR" altLang="en-US" smtClean="0"/>
              <a:t>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912960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세부일정 </a:t>
            </a:r>
          </a:p>
          <a:p>
            <a:pPr lvl="0">
              <a:lnSpc>
                <a:spcPct val="130000"/>
              </a:lnSpc>
              <a:defRPr/>
            </a:pPr>
            <a:r>
              <a:rPr lang="ko-KR" altLang="en-US"/>
              <a:t>▶</a:t>
            </a:r>
            <a:r>
              <a:rPr lang="ko-KR" altLang="en-US" b="1">
                <a:solidFill>
                  <a:schemeClr val="bg1"/>
                </a:solidFill>
                <a:latin typeface="굴림체"/>
                <a:ea typeface="굴림체"/>
              </a:rPr>
              <a:t>데이터 수집 및 전처리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데이터 수집은 공공데이터 포털 (data.go.kr)</a:t>
            </a:r>
            <a:r>
              <a:rPr lang="en-US" altLang="ko-KR"/>
              <a:t>,대전광역시 빅데이터 포털,</a:t>
            </a:r>
            <a:r>
              <a:rPr lang="ko-KR" altLang="en-US"/>
              <a:t> 국토교통부 도로관리시스템 등의 사이트를 통해 데이터를 수집</a:t>
            </a:r>
          </a:p>
          <a:p>
            <a:pPr lvl="0">
              <a:defRPr/>
            </a:pPr>
            <a:r>
              <a:rPr lang="ko-KR" altLang="en-US"/>
              <a:t>모델 학습 과정에서 모델의 성능을 저하시키거나 오류를 발생시킬 수 있는 결측치를 보완하거나 제거하는 결측치 처리 후</a:t>
            </a:r>
            <a:r>
              <a:rPr lang="en-US" altLang="ko-KR"/>
              <a:t>,</a:t>
            </a:r>
          </a:p>
          <a:p>
            <a:pPr lvl="0">
              <a:defRPr/>
            </a:pPr>
            <a:r>
              <a:rPr lang="ko-KR" altLang="en-US"/>
              <a:t>모델을 정상적으로 학습시키기 위해 정규화와 표준화를 진행</a:t>
            </a:r>
          </a:p>
          <a:p>
            <a:pPr lvl="0">
              <a:defRPr/>
            </a:pPr>
            <a:r>
              <a:rPr lang="ko-KR" altLang="en-US"/>
              <a:t>데이터를 훈련, 검증, 테스트 셋으로 분할</a:t>
            </a:r>
            <a:r>
              <a:rPr lang="en-US" altLang="ko-KR"/>
              <a:t>( 70:15:15 비율</a:t>
            </a:r>
            <a:r>
              <a:rPr lang="ko-KR" altLang="en-US"/>
              <a:t> 정도</a:t>
            </a:r>
            <a:r>
              <a:rPr lang="en-US" altLang="ko-KR"/>
              <a:t>)</a:t>
            </a:r>
          </a:p>
          <a:p>
            <a:pPr lvl="0">
              <a:defRPr/>
            </a:pPr>
            <a:r>
              <a:rPr lang="ko-KR" altLang="en-US"/>
              <a:t>수집한 데이터 들이 </a:t>
            </a:r>
            <a:r>
              <a:rPr lang="en-US" altLang="ko-KR"/>
              <a:t>고차원 데이터일</a:t>
            </a:r>
            <a:r>
              <a:rPr lang="ko-KR" altLang="en-US"/>
              <a:t>경우</a:t>
            </a:r>
            <a:r>
              <a:rPr lang="en-US" altLang="ko-KR"/>
              <a:t> 모델의 계산량을 줄이</a:t>
            </a:r>
            <a:r>
              <a:rPr lang="ko-KR" altLang="en-US"/>
              <a:t>고</a:t>
            </a:r>
            <a:r>
              <a:rPr lang="en-US" altLang="ko-KR"/>
              <a:t>,</a:t>
            </a:r>
            <a:r>
              <a:rPr lang="ko-KR" altLang="en-US"/>
              <a:t> 예측 성능 저하를 예방하기 위해 차원축소를 진행할 계획</a:t>
            </a:r>
          </a:p>
          <a:p>
            <a:pPr lvl="0">
              <a:defRPr/>
            </a:pPr>
            <a:endParaRPr lang="ko-KR" altLang="en-US"/>
          </a:p>
          <a:p>
            <a:pPr lvl="0">
              <a:lnSpc>
                <a:spcPct val="130000"/>
              </a:lnSpc>
              <a:defRPr/>
            </a:pPr>
            <a:r>
              <a:rPr lang="ko-KR" altLang="en-US"/>
              <a:t>▶</a:t>
            </a:r>
            <a:r>
              <a:rPr lang="ko-KR" altLang="en-US" b="1">
                <a:solidFill>
                  <a:schemeClr val="bg1"/>
                </a:solidFill>
                <a:latin typeface="굴림체"/>
                <a:ea typeface="굴림체"/>
              </a:rPr>
              <a:t>예측 모델 생성</a:t>
            </a:r>
          </a:p>
          <a:p>
            <a:pPr lvl="0">
              <a:defRPr/>
            </a:pPr>
            <a:r>
              <a:rPr lang="ko-KR" altLang="en-US"/>
              <a:t>예측 모델 로는 랜덤 포레스트 분류 보델과 로지스틱 회귀 모델을 계획</a:t>
            </a:r>
          </a:p>
          <a:p>
            <a:pPr lvl="0">
              <a:defRPr/>
            </a:pPr>
            <a:r>
              <a:rPr lang="ko-KR" altLang="en-US"/>
              <a:t>이유 </a:t>
            </a:r>
            <a:r>
              <a:rPr lang="en-US" altLang="ko-KR"/>
              <a:t>:</a:t>
            </a:r>
            <a:r>
              <a:rPr lang="ko-KR" altLang="en-US"/>
              <a:t> 여러 환경적 요인이 결합하여 포트홀 발생에 영향을 미치는 경우, 랜덤 포레스트 모델은 복잡한 상호작용을 효과적으로 반영할 수 있는 장점이 있고</a:t>
            </a:r>
            <a:r>
              <a:rPr lang="en-US" altLang="ko-KR"/>
              <a:t>,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여러 환경적 요인이 결합하여 포트홀 발생에 영향을 미치는 경우, 각 특성이 예측에 기여한 중요도를 제공해주기때문에 선정</a:t>
            </a:r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r>
              <a:rPr lang="ko-KR" altLang="en-US"/>
              <a:t>로지스틱 회귀의 경우 포트홀 발생 여부를 확률적으로 예측하는 데 적합하고</a:t>
            </a:r>
            <a:r>
              <a:rPr lang="en-US" altLang="ko-KR"/>
              <a:t>,</a:t>
            </a:r>
            <a:r>
              <a:rPr lang="ko-KR" altLang="en-US"/>
              <a:t> 각 특성이 결과에 미치는 영향력의 크기를 확인하고 해석하기 쉬울 것으로 기대되기 때문에 선정 </a:t>
            </a:r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r>
              <a:rPr lang="ko-KR" altLang="en-US"/>
              <a:t>후에 두 모델을 결합해 예측을 계산하거나</a:t>
            </a:r>
            <a:r>
              <a:rPr lang="en-US" altLang="ko-KR"/>
              <a:t>,</a:t>
            </a:r>
            <a:r>
              <a:rPr lang="ko-KR" altLang="en-US"/>
              <a:t> 두 모델의 성능을 평가하여 비교 후 선택하는 방향으로 진행할 계획</a:t>
            </a:r>
          </a:p>
          <a:p>
            <a:pPr lvl="0">
              <a:defRPr/>
            </a:pPr>
            <a:endParaRPr lang="ko-KR" altLang="en-US"/>
          </a:p>
          <a:p>
            <a:pPr lvl="0">
              <a:lnSpc>
                <a:spcPct val="130000"/>
              </a:lnSpc>
              <a:defRPr/>
            </a:pPr>
            <a:r>
              <a:rPr lang="ko-KR" altLang="en-US"/>
              <a:t>▶</a:t>
            </a:r>
            <a:r>
              <a:rPr lang="ko-KR" altLang="en-US" b="1">
                <a:solidFill>
                  <a:schemeClr val="bg1"/>
                </a:solidFill>
                <a:latin typeface="굴림체"/>
                <a:ea typeface="굴림체"/>
              </a:rPr>
              <a:t>모델최적화</a:t>
            </a:r>
          </a:p>
          <a:p>
            <a:pPr lvl="0">
              <a:defRPr/>
            </a:pPr>
            <a:r>
              <a:rPr lang="ko-KR" altLang="en-US"/>
              <a:t>모델을 구현한 후 모델 최적화를 위한 하이퍼파라미터 튜닝을 간단히 진행할 계획</a:t>
            </a:r>
          </a:p>
          <a:p>
            <a:pPr lvl="0">
              <a:defRPr/>
            </a:pPr>
            <a:endParaRPr lang="ko-KR" altLang="en-US"/>
          </a:p>
          <a:p>
            <a:pPr lvl="0">
              <a:lnSpc>
                <a:spcPct val="130000"/>
              </a:lnSpc>
              <a:defRPr/>
            </a:pPr>
            <a:r>
              <a:rPr lang="ko-KR" altLang="en-US"/>
              <a:t>▶</a:t>
            </a:r>
            <a:r>
              <a:rPr lang="ko-KR" altLang="en-US" b="1">
                <a:solidFill>
                  <a:schemeClr val="bg1"/>
                </a:solidFill>
                <a:latin typeface="굴림체"/>
                <a:ea typeface="굴림체"/>
              </a:rPr>
              <a:t>최종 모델 평가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 포트홀 발생을 놓치지 않고 예측하면서도 오탐지를 줄이기는 것을 목적으로 하기 때문에</a:t>
            </a:r>
            <a:r>
              <a:rPr lang="en-US" altLang="ko-KR"/>
              <a:t>,</a:t>
            </a:r>
            <a:r>
              <a:rPr lang="ko-KR" altLang="en-US"/>
              <a:t> 최종 모델 편가는 정밀도와 재현율 간 균형을 평가하는  F1-Score로 진행 할 계획</a:t>
            </a:r>
          </a:p>
          <a:p>
            <a:pPr lvl="0">
              <a:defRPr/>
            </a:pPr>
            <a:r>
              <a:rPr lang="ko-KR" altLang="en-US"/>
              <a:t>포트홀 발생 예측에서 잘못된 예측으로 인한 유지보수 리소스 낭비를 최소화할 수 있을것으로 기대 </a:t>
            </a:r>
          </a:p>
          <a:p>
            <a:pPr lvl="0">
              <a:defRPr/>
            </a:pPr>
            <a:endParaRPr lang="ko-KR" altLang="en-US"/>
          </a:p>
          <a:p>
            <a:pPr lvl="0">
              <a:lnSpc>
                <a:spcPct val="130000"/>
              </a:lnSpc>
              <a:defRPr/>
            </a:pPr>
            <a:r>
              <a:rPr lang="ko-KR" altLang="en-US"/>
              <a:t>▶결과보고서 </a:t>
            </a:r>
            <a:r>
              <a:rPr lang="ko-KR" altLang="en-US" b="1">
                <a:solidFill>
                  <a:schemeClr val="bg1"/>
                </a:solidFill>
                <a:latin typeface="굴림체"/>
                <a:ea typeface="굴림체"/>
              </a:rPr>
              <a:t> </a:t>
            </a:r>
          </a:p>
          <a:p>
            <a:pPr lvl="0">
              <a:lnSpc>
                <a:spcPct val="130000"/>
              </a:lnSpc>
              <a:defRPr/>
            </a:pPr>
            <a:r>
              <a:rPr lang="ko-KR" altLang="en-US" b="1">
                <a:solidFill>
                  <a:schemeClr val="bg1"/>
                </a:solidFill>
                <a:latin typeface="굴림체"/>
                <a:ea typeface="굴림체"/>
              </a:rPr>
              <a:t>모델 성능을 시각화 하고</a:t>
            </a:r>
            <a:r>
              <a:rPr lang="en-US" altLang="ko-KR" b="1">
                <a:solidFill>
                  <a:schemeClr val="bg1"/>
                </a:solidFill>
                <a:latin typeface="굴림체"/>
                <a:ea typeface="굴림체"/>
              </a:rPr>
              <a:t>,</a:t>
            </a:r>
            <a:r>
              <a:rPr lang="ko-KR" altLang="en-US" b="1">
                <a:solidFill>
                  <a:schemeClr val="bg1"/>
                </a:solidFill>
                <a:latin typeface="굴림체"/>
                <a:ea typeface="굴림체"/>
              </a:rPr>
              <a:t> 모델 생성 과정 및 테스트 결과를 요약하여 정리</a:t>
            </a:r>
            <a:r>
              <a:rPr lang="en-US" altLang="ko-KR" b="1">
                <a:solidFill>
                  <a:schemeClr val="bg1"/>
                </a:solidFill>
                <a:latin typeface="굴림체"/>
                <a:ea typeface="굴림체"/>
              </a:rPr>
              <a:t>,</a:t>
            </a:r>
            <a:r>
              <a:rPr lang="ko-KR" altLang="en-US" b="1">
                <a:solidFill>
                  <a:schemeClr val="bg1"/>
                </a:solidFill>
                <a:latin typeface="굴림체"/>
                <a:ea typeface="굴림체"/>
              </a:rPr>
              <a:t> 포트홀 예방 전략과 결론을 제안할 예정 </a:t>
            </a:r>
          </a:p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F8DED18F-C091-9948-A83D-D46F7C43921E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541544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밀알이라는 의료기기 </a:t>
            </a:r>
            <a:r>
              <a:rPr lang="en-US" altLang="ko-KR" dirty="0"/>
              <a:t>,</a:t>
            </a:r>
            <a:r>
              <a:rPr lang="ko-KR" altLang="en-US" dirty="0"/>
              <a:t> 수술 장비</a:t>
            </a:r>
            <a:r>
              <a:rPr lang="en-US" altLang="ko-KR" dirty="0"/>
              <a:t>,</a:t>
            </a:r>
            <a:r>
              <a:rPr lang="ko-KR" altLang="en-US" dirty="0"/>
              <a:t> 헬스케어 제품을 만드는 회사</a:t>
            </a:r>
          </a:p>
          <a:p>
            <a:pPr lvl="0">
              <a:defRPr/>
            </a:pPr>
            <a:endParaRPr lang="ko-KR" altLang="en-US" dirty="0"/>
          </a:p>
          <a:p>
            <a:pPr marL="0" lvl="0" indent="0" algn="l" defTabSz="914400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b="0" i="0" u="none" strike="noStrike" kern="1200" cap="none" spc="0" normalizeH="0" baseline="0" dirty="0">
                <a:solidFill>
                  <a:srgbClr val="FFFFFF"/>
                </a:solidFill>
                <a:latin typeface="Lato"/>
                <a:ea typeface="Lato"/>
                <a:cs typeface="Lato"/>
              </a:rPr>
              <a:t>H/W &amp; S/W </a:t>
            </a:r>
            <a:r>
              <a:rPr kumimoji="0" lang="ko-KR" altLang="en-US" b="0" i="0" u="none" strike="noStrike" kern="1200" cap="none" spc="0" normalizeH="0" baseline="0" dirty="0">
                <a:solidFill>
                  <a:srgbClr val="FFFFFF"/>
                </a:solidFill>
                <a:latin typeface="Lato"/>
                <a:ea typeface="Lato"/>
                <a:cs typeface="Lato"/>
              </a:rPr>
              <a:t>개발팀으로 펌웨어 개발 업무 진행 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F8DED18F-C091-9948-A83D-D46F7C43921E}" type="slidenum">
              <a:rPr kumimoji="1" lang="ko-KR" altLang="en-US"/>
              <a:pPr lvl="0">
                <a:defRPr/>
              </a:pPr>
              <a:t>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692373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71E0EB-5284-5E79-75DB-8188056213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AC2938C5-6583-0E38-19F0-97023E00FC3F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B181EFFE-1D08-5E28-2197-66AD46257D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err="1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지엔소프트는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인공지능</a:t>
            </a:r>
            <a:r>
              <a:rPr lang="en-US" altLang="ko-KR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스마트 팩토리</a:t>
            </a:r>
            <a:r>
              <a:rPr lang="en-US" altLang="ko-KR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빅데이터</a:t>
            </a:r>
            <a:r>
              <a:rPr lang="en-US" altLang="ko-KR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개인정보 비식별화를 </a:t>
            </a:r>
            <a:r>
              <a:rPr lang="ko-KR" altLang="en-US" dirty="0" err="1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기반으로한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통계 플랫폼 구축 기업입니다</a:t>
            </a:r>
            <a:r>
              <a:rPr lang="en-US" altLang="ko-KR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>
              <a:effectLst/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저는 기술연구소 소속으로 </a:t>
            </a:r>
            <a:r>
              <a:rPr lang="en-US" altLang="ko-KR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GN-RAD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라는 인공지능 기반 실시간 도로 파손 탐지 서비스 개발 업무를 담당하고 있습니다</a:t>
            </a:r>
            <a:r>
              <a:rPr lang="en-US" altLang="ko-KR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</a:t>
            </a:r>
            <a:endParaRPr lang="ko-KR" altLang="en-US" dirty="0">
              <a:effectLst/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A38BDE3E-4629-E469-24EC-E3FF1A224EC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F8DED18F-C091-9948-A83D-D46F7C43921E}" type="slidenum">
              <a:rPr kumimoji="1" lang="ko-KR" altLang="en-US"/>
              <a:pPr lvl="0">
                <a:defRPr/>
              </a:pPr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968442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err="1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모비젠은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빅데이터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분석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및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플랫폼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구축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전문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기업으로</a:t>
            </a:r>
            <a:r>
              <a:rPr lang="en-US" altLang="ko-KR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,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빅데이터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수집</a:t>
            </a:r>
            <a:r>
              <a:rPr lang="en-US" altLang="ko-KR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·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분석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플랫폼</a:t>
            </a:r>
            <a:r>
              <a:rPr lang="en-US" altLang="ko-KR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(</a:t>
            </a:r>
            <a:r>
              <a:rPr lang="en" altLang="ko-KR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IRIS),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인공지능</a:t>
            </a:r>
            <a:r>
              <a:rPr lang="en-US" altLang="ko-KR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(</a:t>
            </a:r>
            <a:r>
              <a:rPr lang="en" altLang="ko-KR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AI)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분석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솔루션</a:t>
            </a:r>
            <a:r>
              <a:rPr lang="en-US" altLang="ko-KR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,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클라우드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기반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데이터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분석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등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솔루션을 보유한 빅데이터 인공지능 전문기업</a:t>
            </a:r>
            <a:endParaRPr lang="en-US" altLang="ko-KR" dirty="0">
              <a:effectLst/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저는 세종지역 개발팀 팀장으로 근무를 하고 있습니다</a:t>
            </a:r>
            <a:r>
              <a:rPr lang="en-US" altLang="ko-KR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</a:t>
            </a:r>
            <a:endParaRPr lang="en-US" altLang="ko-KR" dirty="0">
              <a:effectLst/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>
              <a:effectLst/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>
              <a:effectLst/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lvl="0">
              <a:defRPr/>
            </a:pPr>
            <a:endParaRPr kumimoji="0" lang="ko-KR" altLang="en-US" b="0" i="0" u="none" strike="noStrike" kern="1200" cap="none" spc="0" normalizeH="0" baseline="0" dirty="0">
              <a:solidFill>
                <a:srgbClr val="FFFFFF"/>
              </a:solidFill>
              <a:latin typeface="Lato"/>
              <a:ea typeface="Lato"/>
              <a:cs typeface="Lato"/>
            </a:endParaRP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F8DED18F-C091-9948-A83D-D46F7C43921E}" type="slidenum">
              <a:rPr kumimoji="1" lang="ko-KR" altLang="en-US"/>
              <a:pPr lvl="0">
                <a:defRPr/>
              </a:pPr>
              <a:t>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12348254"/>
      </p:ext>
    </p:extLst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2.png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1.png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16629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CD72088-519B-F3A2-474A-9CDA294052B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4300" y="522681"/>
            <a:ext cx="2917371" cy="5678892"/>
          </a:xfrm>
          <a:prstGeom prst="rect">
            <a:avLst/>
          </a:prstGeom>
          <a:effectLst/>
        </p:spPr>
      </p:pic>
      <p:sp>
        <p:nvSpPr>
          <p:cNvPr id="3" name="Picture Placeholder 6">
            <a:extLst>
              <a:ext uri="{FF2B5EF4-FFF2-40B4-BE49-F238E27FC236}">
                <a16:creationId xmlns:a16="http://schemas.microsoft.com/office/drawing/2014/main" id="{EEFC2CD3-9D9A-F18F-3F2C-4E13DA585C6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236281" y="785813"/>
            <a:ext cx="2383219" cy="5136016"/>
          </a:xfrm>
          <a:custGeom>
            <a:avLst/>
            <a:gdLst>
              <a:gd name="connsiteX0" fmla="*/ 532815 w 2383219"/>
              <a:gd name="connsiteY0" fmla="*/ 26 h 5136016"/>
              <a:gd name="connsiteX1" fmla="*/ 536190 w 2383219"/>
              <a:gd name="connsiteY1" fmla="*/ 1629 h 5136016"/>
              <a:gd name="connsiteX2" fmla="*/ 692526 w 2383219"/>
              <a:gd name="connsiteY2" fmla="*/ 193490 h 5136016"/>
              <a:gd name="connsiteX3" fmla="*/ 1693931 w 2383219"/>
              <a:gd name="connsiteY3" fmla="*/ 193490 h 5136016"/>
              <a:gd name="connsiteX4" fmla="*/ 1871865 w 2383219"/>
              <a:gd name="connsiteY4" fmla="*/ 17675 h 5136016"/>
              <a:gd name="connsiteX5" fmla="*/ 1871865 w 2383219"/>
              <a:gd name="connsiteY5" fmla="*/ 1237 h 5136016"/>
              <a:gd name="connsiteX6" fmla="*/ 2160080 w 2383219"/>
              <a:gd name="connsiteY6" fmla="*/ 1237 h 5136016"/>
              <a:gd name="connsiteX7" fmla="*/ 2383219 w 2383219"/>
              <a:gd name="connsiteY7" fmla="*/ 221722 h 5136016"/>
              <a:gd name="connsiteX8" fmla="*/ 2383219 w 2383219"/>
              <a:gd name="connsiteY8" fmla="*/ 4915532 h 5136016"/>
              <a:gd name="connsiteX9" fmla="*/ 2160080 w 2383219"/>
              <a:gd name="connsiteY9" fmla="*/ 5136016 h 5136016"/>
              <a:gd name="connsiteX10" fmla="*/ 223143 w 2383219"/>
              <a:gd name="connsiteY10" fmla="*/ 5136016 h 5136016"/>
              <a:gd name="connsiteX11" fmla="*/ 0 w 2383219"/>
              <a:gd name="connsiteY11" fmla="*/ 4915532 h 5136016"/>
              <a:gd name="connsiteX12" fmla="*/ 0 w 2383219"/>
              <a:gd name="connsiteY12" fmla="*/ 221722 h 5136016"/>
              <a:gd name="connsiteX13" fmla="*/ 223143 w 2383219"/>
              <a:gd name="connsiteY13" fmla="*/ 1237 h 5136016"/>
              <a:gd name="connsiteX14" fmla="*/ 514593 w 2383219"/>
              <a:gd name="connsiteY14" fmla="*/ 1237 h 5136016"/>
              <a:gd name="connsiteX15" fmla="*/ 532815 w 2383219"/>
              <a:gd name="connsiteY15" fmla="*/ 26 h 5136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383219" h="5136016">
                <a:moveTo>
                  <a:pt x="532815" y="26"/>
                </a:moveTo>
                <a:cubicBezTo>
                  <a:pt x="534840" y="-108"/>
                  <a:pt x="536190" y="259"/>
                  <a:pt x="536190" y="1629"/>
                </a:cubicBezTo>
                <a:cubicBezTo>
                  <a:pt x="528090" y="117449"/>
                  <a:pt x="594257" y="193490"/>
                  <a:pt x="692526" y="193490"/>
                </a:cubicBezTo>
                <a:lnTo>
                  <a:pt x="1693931" y="193490"/>
                </a:lnTo>
                <a:cubicBezTo>
                  <a:pt x="1792200" y="193490"/>
                  <a:pt x="1871865" y="114774"/>
                  <a:pt x="1871865" y="17675"/>
                </a:cubicBezTo>
                <a:lnTo>
                  <a:pt x="1871865" y="1237"/>
                </a:lnTo>
                <a:lnTo>
                  <a:pt x="2160080" y="1237"/>
                </a:lnTo>
                <a:cubicBezTo>
                  <a:pt x="2283316" y="1237"/>
                  <a:pt x="2383219" y="99951"/>
                  <a:pt x="2383219" y="221722"/>
                </a:cubicBezTo>
                <a:lnTo>
                  <a:pt x="2383219" y="4915532"/>
                </a:lnTo>
                <a:cubicBezTo>
                  <a:pt x="2383219" y="5037302"/>
                  <a:pt x="2283316" y="5136016"/>
                  <a:pt x="2160080" y="5136016"/>
                </a:cubicBezTo>
                <a:lnTo>
                  <a:pt x="223143" y="5136016"/>
                </a:lnTo>
                <a:cubicBezTo>
                  <a:pt x="99904" y="5136016"/>
                  <a:pt x="0" y="5037302"/>
                  <a:pt x="0" y="4915532"/>
                </a:cubicBezTo>
                <a:lnTo>
                  <a:pt x="0" y="221722"/>
                </a:lnTo>
                <a:cubicBezTo>
                  <a:pt x="0" y="99951"/>
                  <a:pt x="99904" y="1237"/>
                  <a:pt x="223143" y="1237"/>
                </a:cubicBezTo>
                <a:lnTo>
                  <a:pt x="514593" y="1237"/>
                </a:lnTo>
                <a:cubicBezTo>
                  <a:pt x="514593" y="5346"/>
                  <a:pt x="526741" y="430"/>
                  <a:pt x="532815" y="26"/>
                </a:cubicBezTo>
                <a:close/>
              </a:path>
            </a:pathLst>
          </a:custGeom>
          <a:solidFill>
            <a:schemeClr val="bg1">
              <a:lumMod val="75000"/>
              <a:alpha val="50000"/>
            </a:schemeClr>
          </a:solidFill>
        </p:spPr>
        <p:txBody>
          <a:bodyPr wrap="square">
            <a:noAutofit/>
          </a:bodyPr>
          <a:lstStyle>
            <a:lvl1pPr>
              <a:defRPr lang="en-US"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9050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12401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2853E96B-649C-3C43-F54D-BE4D56D5C10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605447" y="943763"/>
            <a:ext cx="4576903" cy="4771237"/>
          </a:xfrm>
          <a:custGeom>
            <a:avLst/>
            <a:gdLst>
              <a:gd name="connsiteX0" fmla="*/ 0 w 4753279"/>
              <a:gd name="connsiteY0" fmla="*/ 0 h 4882700"/>
              <a:gd name="connsiteX1" fmla="*/ 4206699 w 4753279"/>
              <a:gd name="connsiteY1" fmla="*/ 0 h 4882700"/>
              <a:gd name="connsiteX2" fmla="*/ 4753279 w 4753279"/>
              <a:gd name="connsiteY2" fmla="*/ 546580 h 4882700"/>
              <a:gd name="connsiteX3" fmla="*/ 4753279 w 4753279"/>
              <a:gd name="connsiteY3" fmla="*/ 4882700 h 4882700"/>
              <a:gd name="connsiteX4" fmla="*/ 546580 w 4753279"/>
              <a:gd name="connsiteY4" fmla="*/ 4882700 h 4882700"/>
              <a:gd name="connsiteX5" fmla="*/ 0 w 4753279"/>
              <a:gd name="connsiteY5" fmla="*/ 4336120 h 4882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53279" h="4882700">
                <a:moveTo>
                  <a:pt x="0" y="0"/>
                </a:moveTo>
                <a:lnTo>
                  <a:pt x="4206699" y="0"/>
                </a:lnTo>
                <a:lnTo>
                  <a:pt x="4753279" y="546580"/>
                </a:lnTo>
                <a:lnTo>
                  <a:pt x="4753279" y="4882700"/>
                </a:lnTo>
                <a:lnTo>
                  <a:pt x="546580" y="4882700"/>
                </a:lnTo>
                <a:lnTo>
                  <a:pt x="0" y="4336120"/>
                </a:lnTo>
                <a:close/>
              </a:path>
            </a:pathLst>
          </a:custGeom>
          <a:solidFill>
            <a:schemeClr val="bg1">
              <a:lumMod val="75000"/>
              <a:alpha val="50000"/>
            </a:schemeClr>
          </a:solidFill>
        </p:spPr>
        <p:txBody>
          <a:bodyPr wrap="square">
            <a:noAutofit/>
          </a:bodyPr>
          <a:lstStyle>
            <a:lvl1pPr>
              <a:defRPr lang="en-US"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1314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805DA56F-46B9-4C23-9091-B22F214268A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74822" y="971550"/>
            <a:ext cx="4259178" cy="5162550"/>
          </a:xfrm>
          <a:custGeom>
            <a:avLst/>
            <a:gdLst>
              <a:gd name="connsiteX0" fmla="*/ 0 w 3840078"/>
              <a:gd name="connsiteY0" fmla="*/ 0 h 5162550"/>
              <a:gd name="connsiteX1" fmla="*/ 2926024 w 3840078"/>
              <a:gd name="connsiteY1" fmla="*/ 0 h 5162550"/>
              <a:gd name="connsiteX2" fmla="*/ 3840078 w 3840078"/>
              <a:gd name="connsiteY2" fmla="*/ 914054 h 5162550"/>
              <a:gd name="connsiteX3" fmla="*/ 3840078 w 3840078"/>
              <a:gd name="connsiteY3" fmla="*/ 5162550 h 5162550"/>
              <a:gd name="connsiteX4" fmla="*/ 914054 w 3840078"/>
              <a:gd name="connsiteY4" fmla="*/ 5162550 h 5162550"/>
              <a:gd name="connsiteX5" fmla="*/ 0 w 3840078"/>
              <a:gd name="connsiteY5" fmla="*/ 4248496 h 5162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40078" h="5162550">
                <a:moveTo>
                  <a:pt x="0" y="0"/>
                </a:moveTo>
                <a:lnTo>
                  <a:pt x="2926024" y="0"/>
                </a:lnTo>
                <a:lnTo>
                  <a:pt x="3840078" y="914054"/>
                </a:lnTo>
                <a:lnTo>
                  <a:pt x="3840078" y="5162550"/>
                </a:lnTo>
                <a:lnTo>
                  <a:pt x="914054" y="5162550"/>
                </a:lnTo>
                <a:lnTo>
                  <a:pt x="0" y="4248496"/>
                </a:lnTo>
                <a:close/>
              </a:path>
            </a:pathLst>
          </a:custGeom>
          <a:solidFill>
            <a:schemeClr val="bg1">
              <a:lumMod val="75000"/>
              <a:alpha val="50000"/>
            </a:schemeClr>
          </a:solidFill>
        </p:spPr>
        <p:txBody>
          <a:bodyPr wrap="square">
            <a:noAutofit/>
          </a:bodyPr>
          <a:lstStyle>
            <a:lvl1pPr>
              <a:defRPr lang="en-US"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6675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2BB6989-8DC3-3385-E210-5A60E6D271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66670" y="1993112"/>
            <a:ext cx="6953380" cy="4045739"/>
          </a:xfrm>
          <a:custGeom>
            <a:avLst/>
            <a:gdLst>
              <a:gd name="connsiteX0" fmla="*/ 0 w 6953380"/>
              <a:gd name="connsiteY0" fmla="*/ 0 h 4045739"/>
              <a:gd name="connsiteX1" fmla="*/ 5649196 w 6953380"/>
              <a:gd name="connsiteY1" fmla="*/ 0 h 4045739"/>
              <a:gd name="connsiteX2" fmla="*/ 6953380 w 6953380"/>
              <a:gd name="connsiteY2" fmla="*/ 1304184 h 4045739"/>
              <a:gd name="connsiteX3" fmla="*/ 6953380 w 6953380"/>
              <a:gd name="connsiteY3" fmla="*/ 4045739 h 4045739"/>
              <a:gd name="connsiteX4" fmla="*/ 1304184 w 6953380"/>
              <a:gd name="connsiteY4" fmla="*/ 4045739 h 4045739"/>
              <a:gd name="connsiteX5" fmla="*/ 0 w 6953380"/>
              <a:gd name="connsiteY5" fmla="*/ 2741555 h 4045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53380" h="4045739">
                <a:moveTo>
                  <a:pt x="0" y="0"/>
                </a:moveTo>
                <a:lnTo>
                  <a:pt x="5649196" y="0"/>
                </a:lnTo>
                <a:lnTo>
                  <a:pt x="6953380" y="1304184"/>
                </a:lnTo>
                <a:lnTo>
                  <a:pt x="6953380" y="4045739"/>
                </a:lnTo>
                <a:lnTo>
                  <a:pt x="1304184" y="4045739"/>
                </a:lnTo>
                <a:lnTo>
                  <a:pt x="0" y="2741555"/>
                </a:lnTo>
                <a:close/>
              </a:path>
            </a:pathLst>
          </a:custGeom>
          <a:solidFill>
            <a:schemeClr val="bg1">
              <a:lumMod val="75000"/>
              <a:alpha val="50000"/>
            </a:schemeClr>
          </a:solidFill>
        </p:spPr>
        <p:txBody>
          <a:bodyPr wrap="square">
            <a:noAutofit/>
          </a:bodyPr>
          <a:lstStyle>
            <a:lvl1pPr>
              <a:defRPr lang="en-US"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2471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ADDED45-2CBF-F4EB-7E4A-C5D3A084EFC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29000" y="1003827"/>
            <a:ext cx="5370512" cy="2883203"/>
          </a:xfrm>
          <a:custGeom>
            <a:avLst/>
            <a:gdLst>
              <a:gd name="connsiteX0" fmla="*/ 0 w 5370512"/>
              <a:gd name="connsiteY0" fmla="*/ 0 h 2883203"/>
              <a:gd name="connsiteX1" fmla="*/ 4590779 w 5370512"/>
              <a:gd name="connsiteY1" fmla="*/ 0 h 2883203"/>
              <a:gd name="connsiteX2" fmla="*/ 5370512 w 5370512"/>
              <a:gd name="connsiteY2" fmla="*/ 779733 h 2883203"/>
              <a:gd name="connsiteX3" fmla="*/ 5370512 w 5370512"/>
              <a:gd name="connsiteY3" fmla="*/ 2883203 h 2883203"/>
              <a:gd name="connsiteX4" fmla="*/ 779733 w 5370512"/>
              <a:gd name="connsiteY4" fmla="*/ 2883203 h 2883203"/>
              <a:gd name="connsiteX5" fmla="*/ 0 w 5370512"/>
              <a:gd name="connsiteY5" fmla="*/ 2103470 h 2883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70512" h="2883203">
                <a:moveTo>
                  <a:pt x="0" y="0"/>
                </a:moveTo>
                <a:lnTo>
                  <a:pt x="4590779" y="0"/>
                </a:lnTo>
                <a:lnTo>
                  <a:pt x="5370512" y="779733"/>
                </a:lnTo>
                <a:lnTo>
                  <a:pt x="5370512" y="2883203"/>
                </a:lnTo>
                <a:lnTo>
                  <a:pt x="779733" y="2883203"/>
                </a:lnTo>
                <a:lnTo>
                  <a:pt x="0" y="2103470"/>
                </a:lnTo>
                <a:close/>
              </a:path>
            </a:pathLst>
          </a:custGeom>
          <a:solidFill>
            <a:schemeClr val="bg1">
              <a:lumMod val="75000"/>
              <a:alpha val="50000"/>
            </a:schemeClr>
          </a:solidFill>
        </p:spPr>
        <p:txBody>
          <a:bodyPr wrap="square">
            <a:noAutofit/>
          </a:bodyPr>
          <a:lstStyle>
            <a:lvl1pPr>
              <a:defRPr lang="en-US"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0510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D6759983-6B9D-9BA1-55DD-C593B5D2528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78382" y="1082887"/>
            <a:ext cx="5512918" cy="2308323"/>
          </a:xfrm>
          <a:custGeom>
            <a:avLst/>
            <a:gdLst>
              <a:gd name="connsiteX0" fmla="*/ 410050 w 4513946"/>
              <a:gd name="connsiteY0" fmla="*/ 0 h 2308323"/>
              <a:gd name="connsiteX1" fmla="*/ 4513946 w 4513946"/>
              <a:gd name="connsiteY1" fmla="*/ 0 h 2308323"/>
              <a:gd name="connsiteX2" fmla="*/ 4513946 w 4513946"/>
              <a:gd name="connsiteY2" fmla="*/ 1898273 h 2308323"/>
              <a:gd name="connsiteX3" fmla="*/ 4103896 w 4513946"/>
              <a:gd name="connsiteY3" fmla="*/ 2308323 h 2308323"/>
              <a:gd name="connsiteX4" fmla="*/ 0 w 4513946"/>
              <a:gd name="connsiteY4" fmla="*/ 2308323 h 2308323"/>
              <a:gd name="connsiteX5" fmla="*/ 0 w 4513946"/>
              <a:gd name="connsiteY5" fmla="*/ 410050 h 23083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13946" h="2308323">
                <a:moveTo>
                  <a:pt x="410050" y="0"/>
                </a:moveTo>
                <a:lnTo>
                  <a:pt x="4513946" y="0"/>
                </a:lnTo>
                <a:lnTo>
                  <a:pt x="4513946" y="1898273"/>
                </a:lnTo>
                <a:lnTo>
                  <a:pt x="4103896" y="2308323"/>
                </a:lnTo>
                <a:lnTo>
                  <a:pt x="0" y="2308323"/>
                </a:lnTo>
                <a:lnTo>
                  <a:pt x="0" y="410050"/>
                </a:lnTo>
                <a:close/>
              </a:path>
            </a:pathLst>
          </a:custGeom>
          <a:solidFill>
            <a:schemeClr val="bg1">
              <a:lumMod val="75000"/>
              <a:alpha val="50000"/>
            </a:schemeClr>
          </a:solidFill>
        </p:spPr>
        <p:txBody>
          <a:bodyPr wrap="square">
            <a:noAutofit/>
          </a:bodyPr>
          <a:lstStyle>
            <a:lvl1pPr>
              <a:defRPr lang="en-US"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192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85B553D3-A833-797B-B851-9CBE9C64CE7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08916" y="817250"/>
            <a:ext cx="5458912" cy="3124202"/>
          </a:xfrm>
          <a:custGeom>
            <a:avLst/>
            <a:gdLst>
              <a:gd name="connsiteX0" fmla="*/ 495530 w 5458912"/>
              <a:gd name="connsiteY0" fmla="*/ 0 h 3124202"/>
              <a:gd name="connsiteX1" fmla="*/ 5458912 w 5458912"/>
              <a:gd name="connsiteY1" fmla="*/ 0 h 3124202"/>
              <a:gd name="connsiteX2" fmla="*/ 5458912 w 5458912"/>
              <a:gd name="connsiteY2" fmla="*/ 2628672 h 3124202"/>
              <a:gd name="connsiteX3" fmla="*/ 4963382 w 5458912"/>
              <a:gd name="connsiteY3" fmla="*/ 3124202 h 3124202"/>
              <a:gd name="connsiteX4" fmla="*/ 0 w 5458912"/>
              <a:gd name="connsiteY4" fmla="*/ 3124202 h 3124202"/>
              <a:gd name="connsiteX5" fmla="*/ 0 w 5458912"/>
              <a:gd name="connsiteY5" fmla="*/ 495530 h 31242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58912" h="3124202">
                <a:moveTo>
                  <a:pt x="495530" y="0"/>
                </a:moveTo>
                <a:lnTo>
                  <a:pt x="5458912" y="0"/>
                </a:lnTo>
                <a:lnTo>
                  <a:pt x="5458912" y="2628672"/>
                </a:lnTo>
                <a:lnTo>
                  <a:pt x="4963382" y="3124202"/>
                </a:lnTo>
                <a:lnTo>
                  <a:pt x="0" y="3124202"/>
                </a:lnTo>
                <a:lnTo>
                  <a:pt x="0" y="495530"/>
                </a:lnTo>
                <a:close/>
              </a:path>
            </a:pathLst>
          </a:custGeom>
          <a:solidFill>
            <a:schemeClr val="bg1">
              <a:lumMod val="75000"/>
              <a:alpha val="50000"/>
            </a:schemeClr>
          </a:solidFill>
        </p:spPr>
        <p:txBody>
          <a:bodyPr wrap="square">
            <a:noAutofit/>
          </a:bodyPr>
          <a:lstStyle>
            <a:lvl1pPr>
              <a:defRPr lang="en-US"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2246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035CCD9C-258D-FF51-6EF9-CE143905CF6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25989" y="1943642"/>
            <a:ext cx="2075064" cy="2541710"/>
          </a:xfrm>
          <a:custGeom>
            <a:avLst/>
            <a:gdLst>
              <a:gd name="connsiteX0" fmla="*/ 0 w 2075064"/>
              <a:gd name="connsiteY0" fmla="*/ 0 h 2541710"/>
              <a:gd name="connsiteX1" fmla="*/ 1729213 w 2075064"/>
              <a:gd name="connsiteY1" fmla="*/ 0 h 2541710"/>
              <a:gd name="connsiteX2" fmla="*/ 2075064 w 2075064"/>
              <a:gd name="connsiteY2" fmla="*/ 345851 h 2541710"/>
              <a:gd name="connsiteX3" fmla="*/ 2075064 w 2075064"/>
              <a:gd name="connsiteY3" fmla="*/ 2541710 h 2541710"/>
              <a:gd name="connsiteX4" fmla="*/ 345851 w 2075064"/>
              <a:gd name="connsiteY4" fmla="*/ 2541710 h 2541710"/>
              <a:gd name="connsiteX5" fmla="*/ 0 w 2075064"/>
              <a:gd name="connsiteY5" fmla="*/ 2195859 h 2541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75064" h="2541710">
                <a:moveTo>
                  <a:pt x="0" y="0"/>
                </a:moveTo>
                <a:lnTo>
                  <a:pt x="1729213" y="0"/>
                </a:lnTo>
                <a:lnTo>
                  <a:pt x="2075064" y="345851"/>
                </a:lnTo>
                <a:lnTo>
                  <a:pt x="2075064" y="2541710"/>
                </a:lnTo>
                <a:lnTo>
                  <a:pt x="345851" y="2541710"/>
                </a:lnTo>
                <a:lnTo>
                  <a:pt x="0" y="2195859"/>
                </a:lnTo>
                <a:close/>
              </a:path>
            </a:pathLst>
          </a:custGeom>
          <a:solidFill>
            <a:schemeClr val="bg1">
              <a:lumMod val="75000"/>
              <a:alpha val="50000"/>
            </a:schemeClr>
          </a:solidFill>
        </p:spPr>
        <p:txBody>
          <a:bodyPr wrap="square">
            <a:noAutofit/>
          </a:bodyPr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1A52FA9-A110-3FCB-A53F-F3F1DB434B4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094686" y="1943642"/>
            <a:ext cx="2075064" cy="2541710"/>
          </a:xfrm>
          <a:custGeom>
            <a:avLst/>
            <a:gdLst>
              <a:gd name="connsiteX0" fmla="*/ 0 w 2075064"/>
              <a:gd name="connsiteY0" fmla="*/ 0 h 2541710"/>
              <a:gd name="connsiteX1" fmla="*/ 1729213 w 2075064"/>
              <a:gd name="connsiteY1" fmla="*/ 0 h 2541710"/>
              <a:gd name="connsiteX2" fmla="*/ 2075064 w 2075064"/>
              <a:gd name="connsiteY2" fmla="*/ 345851 h 2541710"/>
              <a:gd name="connsiteX3" fmla="*/ 2075064 w 2075064"/>
              <a:gd name="connsiteY3" fmla="*/ 2541710 h 2541710"/>
              <a:gd name="connsiteX4" fmla="*/ 345851 w 2075064"/>
              <a:gd name="connsiteY4" fmla="*/ 2541710 h 2541710"/>
              <a:gd name="connsiteX5" fmla="*/ 0 w 2075064"/>
              <a:gd name="connsiteY5" fmla="*/ 2195859 h 2541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75064" h="2541710">
                <a:moveTo>
                  <a:pt x="0" y="0"/>
                </a:moveTo>
                <a:lnTo>
                  <a:pt x="1729213" y="0"/>
                </a:lnTo>
                <a:lnTo>
                  <a:pt x="2075064" y="345851"/>
                </a:lnTo>
                <a:lnTo>
                  <a:pt x="2075064" y="2541710"/>
                </a:lnTo>
                <a:lnTo>
                  <a:pt x="345851" y="2541710"/>
                </a:lnTo>
                <a:lnTo>
                  <a:pt x="0" y="2195859"/>
                </a:lnTo>
                <a:close/>
              </a:path>
            </a:pathLst>
          </a:custGeom>
          <a:solidFill>
            <a:schemeClr val="bg1">
              <a:lumMod val="75000"/>
              <a:alpha val="50000"/>
            </a:schemeClr>
          </a:solidFill>
        </p:spPr>
        <p:txBody>
          <a:bodyPr wrap="square">
            <a:noAutofit/>
          </a:bodyPr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A99AB767-FD46-0E6F-F5AF-BBA46E6E45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063383" y="1943642"/>
            <a:ext cx="2075064" cy="2541710"/>
          </a:xfrm>
          <a:custGeom>
            <a:avLst/>
            <a:gdLst>
              <a:gd name="connsiteX0" fmla="*/ 0 w 2075064"/>
              <a:gd name="connsiteY0" fmla="*/ 0 h 2541710"/>
              <a:gd name="connsiteX1" fmla="*/ 1729213 w 2075064"/>
              <a:gd name="connsiteY1" fmla="*/ 0 h 2541710"/>
              <a:gd name="connsiteX2" fmla="*/ 2075064 w 2075064"/>
              <a:gd name="connsiteY2" fmla="*/ 345851 h 2541710"/>
              <a:gd name="connsiteX3" fmla="*/ 2075064 w 2075064"/>
              <a:gd name="connsiteY3" fmla="*/ 2541710 h 2541710"/>
              <a:gd name="connsiteX4" fmla="*/ 345851 w 2075064"/>
              <a:gd name="connsiteY4" fmla="*/ 2541710 h 2541710"/>
              <a:gd name="connsiteX5" fmla="*/ 0 w 2075064"/>
              <a:gd name="connsiteY5" fmla="*/ 2195859 h 2541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75064" h="2541710">
                <a:moveTo>
                  <a:pt x="0" y="0"/>
                </a:moveTo>
                <a:lnTo>
                  <a:pt x="1729213" y="0"/>
                </a:lnTo>
                <a:lnTo>
                  <a:pt x="2075064" y="345851"/>
                </a:lnTo>
                <a:lnTo>
                  <a:pt x="2075064" y="2541710"/>
                </a:lnTo>
                <a:lnTo>
                  <a:pt x="345851" y="2541710"/>
                </a:lnTo>
                <a:lnTo>
                  <a:pt x="0" y="2195859"/>
                </a:lnTo>
                <a:close/>
              </a:path>
            </a:pathLst>
          </a:custGeom>
          <a:solidFill>
            <a:schemeClr val="bg1">
              <a:lumMod val="75000"/>
              <a:alpha val="50000"/>
            </a:schemeClr>
          </a:solidFill>
        </p:spPr>
        <p:txBody>
          <a:bodyPr wrap="square">
            <a:noAutofit/>
          </a:bodyPr>
          <a:lstStyle>
            <a:lvl1pPr>
              <a:defRPr lang="en-US"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7139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6BCA235-4B71-84E6-9729-1A29421DA387}"/>
              </a:ext>
            </a:extLst>
          </p:cNvPr>
          <p:cNvGrpSpPr/>
          <p:nvPr userDrawn="1"/>
        </p:nvGrpSpPr>
        <p:grpSpPr>
          <a:xfrm>
            <a:off x="6116592" y="282460"/>
            <a:ext cx="7213635" cy="6658897"/>
            <a:chOff x="524169" y="1662558"/>
            <a:chExt cx="4957762" cy="4651375"/>
          </a:xfrm>
          <a:effectLst/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27C5574-25A8-66AA-E820-DE9C87B19B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4169" y="1662558"/>
              <a:ext cx="4957762" cy="46513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799AD21-A35D-BDE2-BA7B-E90DB70613B8}"/>
                </a:ext>
              </a:extLst>
            </p:cNvPr>
            <p:cNvSpPr/>
            <p:nvPr/>
          </p:nvSpPr>
          <p:spPr>
            <a:xfrm>
              <a:off x="1062105" y="2272553"/>
              <a:ext cx="4020884" cy="227255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Lato" panose="020F0502020204030203" pitchFamily="34" charset="0"/>
              </a:endParaRPr>
            </a:p>
          </p:txBody>
        </p:sp>
      </p:grp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B925BC89-7C0C-F629-ECEA-3B2B7357897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899275" y="1155700"/>
            <a:ext cx="5849938" cy="3252788"/>
          </a:xfrm>
          <a:prstGeom prst="rect">
            <a:avLst/>
          </a:prstGeom>
          <a:solidFill>
            <a:schemeClr val="bg1">
              <a:lumMod val="75000"/>
              <a:alpha val="50000"/>
            </a:schemeClr>
          </a:solidFill>
        </p:spPr>
        <p:txBody>
          <a:bodyPr wrap="square">
            <a:noAutofit/>
          </a:bodyPr>
          <a:lstStyle>
            <a:lvl1pPr>
              <a:defRPr lang="en-US"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147115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>
                <a:lumMod val="75000"/>
              </a:schemeClr>
            </a:gs>
            <a:gs pos="0">
              <a:schemeClr val="accent2">
                <a:lumMod val="50000"/>
              </a:schemeClr>
            </a:gs>
            <a:gs pos="100000">
              <a:schemeClr val="accent2">
                <a:lumMod val="60000"/>
                <a:lumOff val="40000"/>
              </a:schemeClr>
            </a:gs>
            <a:gs pos="47000">
              <a:schemeClr val="accent4">
                <a:lumMod val="72000"/>
              </a:schemeClr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344;p93">
            <a:extLst>
              <a:ext uri="{FF2B5EF4-FFF2-40B4-BE49-F238E27FC236}">
                <a16:creationId xmlns:a16="http://schemas.microsoft.com/office/drawing/2014/main" id="{7E6467A6-C948-CD7F-08DA-6DE91058DF78}"/>
              </a:ext>
            </a:extLst>
          </p:cNvPr>
          <p:cNvSpPr/>
          <p:nvPr userDrawn="1"/>
        </p:nvSpPr>
        <p:spPr>
          <a:xfrm flipH="1">
            <a:off x="11423352" y="6256837"/>
            <a:ext cx="577115" cy="499520"/>
          </a:xfrm>
          <a:prstGeom prst="snip2DiagRect">
            <a:avLst>
              <a:gd name="adj1" fmla="val 0"/>
              <a:gd name="adj2" fmla="val 32236"/>
            </a:avLst>
          </a:prstGeom>
          <a:noFill/>
          <a:ln w="952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  <a:effectLst>
            <a:outerShdw blurRad="100013" algn="bl" rotWithShape="0">
              <a:schemeClr val="l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bg1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D394FB5-01FA-3BC1-5A68-1AB55D961ABC}"/>
              </a:ext>
            </a:extLst>
          </p:cNvPr>
          <p:cNvSpPr txBox="1">
            <a:spLocks/>
          </p:cNvSpPr>
          <p:nvPr userDrawn="1"/>
        </p:nvSpPr>
        <p:spPr>
          <a:xfrm>
            <a:off x="162197" y="121939"/>
            <a:ext cx="1875246" cy="32863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1400" b="0" i="0" dirty="0" err="1">
                <a:solidFill>
                  <a:schemeClr val="bg1"/>
                </a:solidFill>
                <a:latin typeface="+mj-lt"/>
              </a:rPr>
              <a:t>정권정</a:t>
            </a:r>
            <a:endParaRPr lang="en-US" sz="1400" b="0" i="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7C6F333-6986-82FE-5142-5099E5DF9767}"/>
              </a:ext>
            </a:extLst>
          </p:cNvPr>
          <p:cNvSpPr txBox="1"/>
          <p:nvPr userDrawn="1"/>
        </p:nvSpPr>
        <p:spPr>
          <a:xfrm rot="10800000" flipV="1">
            <a:off x="11424695" y="6337320"/>
            <a:ext cx="5757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0000"/>
              </a:lnSpc>
            </a:pPr>
            <a:fld id="{260E2A6B-A809-4840-BF14-8648BC0BDF87}" type="slidenum">
              <a:rPr lang="id-ID" sz="1600" b="1" i="0" smtClean="0">
                <a:solidFill>
                  <a:schemeClr val="bg1"/>
                </a:solidFill>
                <a:effectLst/>
                <a:latin typeface="+mn-lt"/>
                <a:ea typeface="Open Sans Extrabold" panose="020B0906030804020204" pitchFamily="34" charset="0"/>
                <a:cs typeface="Arial" panose="020B0604020202020204" pitchFamily="34" charset="0"/>
              </a:rPr>
              <a:pPr algn="ctr">
                <a:lnSpc>
                  <a:spcPct val="100000"/>
                </a:lnSpc>
              </a:pPr>
              <a:t>‹#›</a:t>
            </a:fld>
            <a:endParaRPr lang="id-ID" sz="1600" b="1" i="0" dirty="0">
              <a:solidFill>
                <a:schemeClr val="bg1"/>
              </a:solidFill>
              <a:effectLst/>
              <a:latin typeface="+mn-lt"/>
              <a:ea typeface="Open Sans Extrabold" panose="020B0906030804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57637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9" r:id="rId4"/>
    <p:sldLayoutId id="2147483665" r:id="rId5"/>
    <p:sldLayoutId id="2147483661" r:id="rId6"/>
    <p:sldLayoutId id="2147483662" r:id="rId7"/>
    <p:sldLayoutId id="2147483663" r:id="rId8"/>
    <p:sldLayoutId id="2147483664" r:id="rId9"/>
    <p:sldLayoutId id="2147483666" r:id="rId10"/>
    <p:sldLayoutId id="214748366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2" Type="http://schemas.openxmlformats.org/officeDocument/2006/relationships/slideLayout" Target="../slideLayouts/slideLayout1.xml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3.png"  /><Relationship Id="rId4" Type="http://schemas.openxmlformats.org/officeDocument/2006/relationships/image" Target="../media/image4.jpe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.xml"  /><Relationship Id="rId2" Type="http://schemas.openxmlformats.org/officeDocument/2006/relationships/slideLayout" Target="../slideLayouts/slideLayout3.xml"  /><Relationship Id="rId3" Type="http://schemas.openxmlformats.org/officeDocument/2006/relationships/image" Target="../media/image5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4.xml"  /><Relationship Id="rId2" Type="http://schemas.openxmlformats.org/officeDocument/2006/relationships/slideLayout" Target="../slideLayouts/slideLayout2.xml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5.xml"  /><Relationship Id="rId2" Type="http://schemas.openxmlformats.org/officeDocument/2006/relationships/slideLayout" Target="../slideLayouts/slideLayout2.xml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6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6.jpeg"  /><Relationship Id="rId4" Type="http://schemas.openxmlformats.org/officeDocument/2006/relationships/image" Target="../media/image7.png"  /><Relationship Id="rId5" Type="http://schemas.openxmlformats.org/officeDocument/2006/relationships/image" Target="../media/image8.png"  /><Relationship Id="rId6" Type="http://schemas.openxmlformats.org/officeDocument/2006/relationships/image" Target="../media/image9.png"  /><Relationship Id="rId7" Type="http://schemas.openxmlformats.org/officeDocument/2006/relationships/image" Target="../media/image10.jpe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7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1.jpeg"  /><Relationship Id="rId4" Type="http://schemas.openxmlformats.org/officeDocument/2006/relationships/image" Target="../media/image12.png"  /><Relationship Id="rId5" Type="http://schemas.openxmlformats.org/officeDocument/2006/relationships/image" Target="../media/image13.png"  /><Relationship Id="rId6" Type="http://schemas.openxmlformats.org/officeDocument/2006/relationships/image" Target="../media/image14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8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5.jpeg"  /><Relationship Id="rId4" Type="http://schemas.openxmlformats.org/officeDocument/2006/relationships/image" Target="../media/image16.png"  /><Relationship Id="rId5" Type="http://schemas.openxmlformats.org/officeDocument/2006/relationships/image" Target="../media/image17.png"  /><Relationship Id="rId6" Type="http://schemas.openxmlformats.org/officeDocument/2006/relationships/image" Target="../media/image18.png"  /><Relationship Id="rId7" Type="http://schemas.openxmlformats.org/officeDocument/2006/relationships/image" Target="../media/image19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>
  <p:cSld>
    <p:bg>
      <p:bgPr shadeToTitle="0">
        <a:gradFill>
          <a:gsLst>
            <a:gs pos="0">
              <a:schemeClr val="accent4">
                <a:lumMod val="75000"/>
              </a:schemeClr>
            </a:gs>
            <a:gs pos="0">
              <a:schemeClr val="accent1"/>
            </a:gs>
            <a:gs pos="100000">
              <a:schemeClr val="accent2">
                <a:lumMod val="60000"/>
                <a:lumOff val="40000"/>
              </a:schemeClr>
            </a:gs>
            <a:gs pos="47000">
              <a:schemeClr val="accent4">
                <a:lumMod val="72000"/>
              </a:schemeClr>
            </a:gs>
          </a:gsLst>
          <a:path path="circle">
            <a:fillToRect r="100000" b="10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599;p109">
            <a:extLst>
              <a:ext uri="{FF2B5EF4-FFF2-40B4-BE49-F238E27FC236}">
                <a16:creationId xmlns:a16="http://schemas.microsoft.com/office/drawing/2014/main" id="{3D8295A5-3F78-7602-E4AB-96553CCA9FBB}"/>
              </a:ext>
            </a:extLst>
          </p:cNvPr>
          <p:cNvSpPr/>
          <p:nvPr/>
        </p:nvSpPr>
        <p:spPr>
          <a:xfrm>
            <a:off x="1846745" y="1578238"/>
            <a:ext cx="6264867" cy="4041511"/>
          </a:xfrm>
          <a:prstGeom prst="snip2DiagRect">
            <a:avLst>
              <a:gd name="adj1" fmla="val 0"/>
              <a:gd name="adj2" fmla="val 15699"/>
            </a:avLst>
          </a:prstGeom>
          <a:solidFill>
            <a:srgbClr val="FFFFFF">
              <a:alpha val="15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grpSp>
        <p:nvGrpSpPr>
          <p:cNvPr id="7" name="Google Shape;603;p61">
            <a:extLst>
              <a:ext uri="{FF2B5EF4-FFF2-40B4-BE49-F238E27FC236}">
                <a16:creationId xmlns:a16="http://schemas.microsoft.com/office/drawing/2014/main" id="{D57CAC05-AFF0-E619-BD48-CBD39C8E0DF2}"/>
              </a:ext>
            </a:extLst>
          </p:cNvPr>
          <p:cNvGrpSpPr/>
          <p:nvPr/>
        </p:nvGrpSpPr>
        <p:grpSpPr>
          <a:xfrm rot="5400000">
            <a:off x="8973560" y="3675261"/>
            <a:ext cx="3573138" cy="1916938"/>
            <a:chOff x="773350" y="518000"/>
            <a:chExt cx="2757950" cy="1479600"/>
          </a:xfrm>
        </p:grpSpPr>
        <p:sp>
          <p:nvSpPr>
            <p:cNvPr id="8" name="Google Shape;604;p61">
              <a:extLst>
                <a:ext uri="{FF2B5EF4-FFF2-40B4-BE49-F238E27FC236}">
                  <a16:creationId xmlns:a16="http://schemas.microsoft.com/office/drawing/2014/main" id="{3FE73B16-5EDD-8209-4F3C-84C63AB1451B}"/>
                </a:ext>
              </a:extLst>
            </p:cNvPr>
            <p:cNvSpPr/>
            <p:nvPr/>
          </p:nvSpPr>
          <p:spPr>
            <a:xfrm>
              <a:off x="2582700" y="518000"/>
              <a:ext cx="948600" cy="1479600"/>
            </a:xfrm>
            <a:prstGeom prst="chevron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2980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605;p61">
              <a:extLst>
                <a:ext uri="{FF2B5EF4-FFF2-40B4-BE49-F238E27FC236}">
                  <a16:creationId xmlns:a16="http://schemas.microsoft.com/office/drawing/2014/main" id="{67C54C18-1439-8AAA-CF26-D05723AA0FB5}"/>
                </a:ext>
              </a:extLst>
            </p:cNvPr>
            <p:cNvSpPr/>
            <p:nvPr/>
          </p:nvSpPr>
          <p:spPr>
            <a:xfrm>
              <a:off x="1678025" y="518000"/>
              <a:ext cx="948600" cy="1479600"/>
            </a:xfrm>
            <a:prstGeom prst="chevron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2980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606;p61">
              <a:extLst>
                <a:ext uri="{FF2B5EF4-FFF2-40B4-BE49-F238E27FC236}">
                  <a16:creationId xmlns:a16="http://schemas.microsoft.com/office/drawing/2014/main" id="{F18C1A37-D483-F685-15AE-14FA3AD4F7A5}"/>
                </a:ext>
              </a:extLst>
            </p:cNvPr>
            <p:cNvSpPr/>
            <p:nvPr/>
          </p:nvSpPr>
          <p:spPr>
            <a:xfrm>
              <a:off x="773350" y="518000"/>
              <a:ext cx="948600" cy="1479600"/>
            </a:xfrm>
            <a:prstGeom prst="chevron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2980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Google Shape;590;p61">
            <a:extLst>
              <a:ext uri="{FF2B5EF4-FFF2-40B4-BE49-F238E27FC236}">
                <a16:creationId xmlns:a16="http://schemas.microsoft.com/office/drawing/2014/main" id="{99C1C053-F710-D8C3-7D07-FDB2F1B86C03}"/>
              </a:ext>
            </a:extLst>
          </p:cNvPr>
          <p:cNvSpPr/>
          <p:nvPr/>
        </p:nvSpPr>
        <p:spPr>
          <a:xfrm rot="10800000" flipH="1">
            <a:off x="-953809" y="4212582"/>
            <a:ext cx="4685100" cy="4685100"/>
          </a:xfrm>
          <a:prstGeom prst="ellipse">
            <a:avLst/>
          </a:prstGeom>
          <a:gradFill>
            <a:gsLst>
              <a:gs pos="0">
                <a:srgbClr val="FFFFFF">
                  <a:alpha val="15294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" name="Title 1"/>
          <p:cNvSpPr txBox="1"/>
          <p:nvPr/>
        </p:nvSpPr>
        <p:spPr>
          <a:xfrm>
            <a:off x="2490069" y="2003887"/>
            <a:ext cx="5320431" cy="221595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>
              <a:defRPr/>
            </a:pPr>
            <a:r>
              <a:rPr lang="ko-KR" altLang="en-US" sz="5400" b="1">
                <a:solidFill>
                  <a:schemeClr val="bg1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맑은 고딕"/>
                <a:ea typeface="맑은 고딕"/>
                <a:cs typeface="맑은 고딕 Semilight"/>
              </a:rPr>
              <a:t>포트홀의 </a:t>
            </a:r>
            <a:endParaRPr lang="ko-KR" altLang="en-US" sz="5400" b="1">
              <a:solidFill>
                <a:schemeClr val="bg1"/>
              </a:solidFill>
              <a:effectLst>
                <a:outerShdw blurRad="76200" dist="76200" dir="2700000" algn="ctr" rotWithShape="0">
                  <a:srgbClr val="000000">
                    <a:alpha val="50000"/>
                  </a:srgbClr>
                </a:outerShdw>
              </a:effectLst>
              <a:latin typeface="맑은 고딕"/>
              <a:ea typeface="맑은 고딕"/>
              <a:cs typeface="맑은 고딕 Semilight"/>
            </a:endParaRPr>
          </a:p>
          <a:p>
            <a:pPr lvl="0" algn="l">
              <a:defRPr/>
            </a:pPr>
            <a:r>
              <a:rPr lang="ko-KR" altLang="en-US" sz="5400" b="1">
                <a:solidFill>
                  <a:schemeClr val="bg1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맑은 고딕"/>
                <a:ea typeface="맑은 고딕"/>
                <a:cs typeface="맑은 고딕 Semilight"/>
              </a:rPr>
              <a:t>발생 원인 분석</a:t>
            </a:r>
            <a:endParaRPr lang="en-US" sz="5400" b="1">
              <a:solidFill>
                <a:schemeClr val="bg1"/>
              </a:solidFill>
              <a:effectLst>
                <a:outerShdw blurRad="76200" dist="76200" dir="2700000" algn="ctr" rotWithShape="0">
                  <a:srgbClr val="000000">
                    <a:alpha val="50000"/>
                  </a:srgbClr>
                </a:outerShdw>
              </a:effectLst>
              <a:latin typeface="맑은 고딕"/>
              <a:ea typeface="맑은 고딕"/>
              <a:cs typeface="맑은 고딕 Semilight"/>
            </a:endParaRPr>
          </a:p>
        </p:txBody>
      </p:sp>
      <p:grpSp>
        <p:nvGrpSpPr>
          <p:cNvPr id="2" name="Google Shape;600;p61">
            <a:extLst>
              <a:ext uri="{FF2B5EF4-FFF2-40B4-BE49-F238E27FC236}">
                <a16:creationId xmlns:a16="http://schemas.microsoft.com/office/drawing/2014/main" id="{6BAA3B0C-EF29-E85E-C4FF-58EF37BFB6A6}"/>
              </a:ext>
            </a:extLst>
          </p:cNvPr>
          <p:cNvGrpSpPr/>
          <p:nvPr/>
        </p:nvGrpSpPr>
        <p:grpSpPr>
          <a:xfrm>
            <a:off x="8764150" y="294394"/>
            <a:ext cx="3427850" cy="639375"/>
            <a:chOff x="1298650" y="3255600"/>
            <a:chExt cx="3427850" cy="639375"/>
          </a:xfrm>
        </p:grpSpPr>
        <p:sp>
          <p:nvSpPr>
            <p:cNvPr id="3" name="Google Shape;601;p61">
              <a:extLst>
                <a:ext uri="{FF2B5EF4-FFF2-40B4-BE49-F238E27FC236}">
                  <a16:creationId xmlns:a16="http://schemas.microsoft.com/office/drawing/2014/main" id="{8E2DE9AA-F09E-91C8-D33E-D5EDBCD32989}"/>
                </a:ext>
              </a:extLst>
            </p:cNvPr>
            <p:cNvSpPr/>
            <p:nvPr/>
          </p:nvSpPr>
          <p:spPr>
            <a:xfrm>
              <a:off x="1483200" y="3347875"/>
              <a:ext cx="3243300" cy="547100"/>
            </a:xfrm>
            <a:custGeom>
              <a:avLst/>
              <a:gdLst/>
              <a:ahLst/>
              <a:cxnLst/>
              <a:rect l="l" t="t" r="r" b="b"/>
              <a:pathLst>
                <a:path w="129732" h="21884" fill="none" extrusionOk="0">
                  <a:moveTo>
                    <a:pt x="129731" y="11311"/>
                  </a:moveTo>
                  <a:lnTo>
                    <a:pt x="100335" y="11311"/>
                  </a:lnTo>
                  <a:lnTo>
                    <a:pt x="89738" y="21884"/>
                  </a:lnTo>
                  <a:lnTo>
                    <a:pt x="34529" y="21884"/>
                  </a:lnTo>
                  <a:lnTo>
                    <a:pt x="12633" y="0"/>
                  </a:ln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" name="Google Shape;602;p61">
              <a:extLst>
                <a:ext uri="{FF2B5EF4-FFF2-40B4-BE49-F238E27FC236}">
                  <a16:creationId xmlns:a16="http://schemas.microsoft.com/office/drawing/2014/main" id="{F342A2CE-42DD-A9EF-1EE5-1E4B91BCBAFE}"/>
                </a:ext>
              </a:extLst>
            </p:cNvPr>
            <p:cNvSpPr/>
            <p:nvPr/>
          </p:nvSpPr>
          <p:spPr>
            <a:xfrm>
              <a:off x="1298650" y="3255600"/>
              <a:ext cx="184575" cy="184850"/>
            </a:xfrm>
            <a:custGeom>
              <a:avLst/>
              <a:gdLst/>
              <a:ahLst/>
              <a:cxnLst/>
              <a:rect l="l" t="t" r="r" b="b"/>
              <a:pathLst>
                <a:path w="7383" h="7394" fill="none" extrusionOk="0">
                  <a:moveTo>
                    <a:pt x="1" y="3691"/>
                  </a:moveTo>
                  <a:cubicBezTo>
                    <a:pt x="1" y="1643"/>
                    <a:pt x="1644" y="0"/>
                    <a:pt x="3692" y="0"/>
                  </a:cubicBezTo>
                  <a:cubicBezTo>
                    <a:pt x="5728" y="0"/>
                    <a:pt x="7383" y="1643"/>
                    <a:pt x="7383" y="3691"/>
                  </a:cubicBezTo>
                  <a:cubicBezTo>
                    <a:pt x="7383" y="5727"/>
                    <a:pt x="5728" y="7382"/>
                    <a:pt x="3692" y="7382"/>
                  </a:cubicBezTo>
                  <a:cubicBezTo>
                    <a:pt x="1644" y="7394"/>
                    <a:pt x="1" y="5727"/>
                    <a:pt x="1" y="36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" name="Google Shape;752;p69">
            <a:extLst>
              <a:ext uri="{FF2B5EF4-FFF2-40B4-BE49-F238E27FC236}">
                <a16:creationId xmlns:a16="http://schemas.microsoft.com/office/drawing/2014/main" id="{59FAE9DF-F218-B0B1-91D4-548DDAC93297}"/>
              </a:ext>
            </a:extLst>
          </p:cNvPr>
          <p:cNvGrpSpPr/>
          <p:nvPr/>
        </p:nvGrpSpPr>
        <p:grpSpPr>
          <a:xfrm rot="5400000">
            <a:off x="143548" y="3397026"/>
            <a:ext cx="1163678" cy="63948"/>
            <a:chOff x="3779200" y="1371600"/>
            <a:chExt cx="1992600" cy="109500"/>
          </a:xfrm>
        </p:grpSpPr>
        <p:sp>
          <p:nvSpPr>
            <p:cNvPr id="12" name="Google Shape;753;p69">
              <a:extLst>
                <a:ext uri="{FF2B5EF4-FFF2-40B4-BE49-F238E27FC236}">
                  <a16:creationId xmlns:a16="http://schemas.microsoft.com/office/drawing/2014/main" id="{60675337-4425-9F99-CF64-93EC6F6014B3}"/>
                </a:ext>
              </a:extLst>
            </p:cNvPr>
            <p:cNvSpPr/>
            <p:nvPr/>
          </p:nvSpPr>
          <p:spPr>
            <a:xfrm>
              <a:off x="377920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754;p69">
              <a:extLst>
                <a:ext uri="{FF2B5EF4-FFF2-40B4-BE49-F238E27FC236}">
                  <a16:creationId xmlns:a16="http://schemas.microsoft.com/office/drawing/2014/main" id="{3851C6F2-8E4E-1843-5C6B-5CF4CA48418C}"/>
                </a:ext>
              </a:extLst>
            </p:cNvPr>
            <p:cNvSpPr/>
            <p:nvPr/>
          </p:nvSpPr>
          <p:spPr>
            <a:xfrm>
              <a:off x="415582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755;p69">
              <a:extLst>
                <a:ext uri="{FF2B5EF4-FFF2-40B4-BE49-F238E27FC236}">
                  <a16:creationId xmlns:a16="http://schemas.microsoft.com/office/drawing/2014/main" id="{569A489C-785F-8E64-A765-67EB22D95EAA}"/>
                </a:ext>
              </a:extLst>
            </p:cNvPr>
            <p:cNvSpPr/>
            <p:nvPr/>
          </p:nvSpPr>
          <p:spPr>
            <a:xfrm>
              <a:off x="453244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756;p69">
              <a:extLst>
                <a:ext uri="{FF2B5EF4-FFF2-40B4-BE49-F238E27FC236}">
                  <a16:creationId xmlns:a16="http://schemas.microsoft.com/office/drawing/2014/main" id="{898C58C0-3CBD-9EFE-4AE0-C637049530A5}"/>
                </a:ext>
              </a:extLst>
            </p:cNvPr>
            <p:cNvSpPr/>
            <p:nvPr/>
          </p:nvSpPr>
          <p:spPr>
            <a:xfrm>
              <a:off x="490906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757;p69">
              <a:extLst>
                <a:ext uri="{FF2B5EF4-FFF2-40B4-BE49-F238E27FC236}">
                  <a16:creationId xmlns:a16="http://schemas.microsoft.com/office/drawing/2014/main" id="{FEFB6BC7-8996-DEB8-140E-30A7273AE7A8}"/>
                </a:ext>
              </a:extLst>
            </p:cNvPr>
            <p:cNvSpPr/>
            <p:nvPr/>
          </p:nvSpPr>
          <p:spPr>
            <a:xfrm>
              <a:off x="528568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758;p69">
              <a:extLst>
                <a:ext uri="{FF2B5EF4-FFF2-40B4-BE49-F238E27FC236}">
                  <a16:creationId xmlns:a16="http://schemas.microsoft.com/office/drawing/2014/main" id="{82057ED0-A5D6-F04B-844C-B02BF0B3B988}"/>
                </a:ext>
              </a:extLst>
            </p:cNvPr>
            <p:cNvSpPr/>
            <p:nvPr/>
          </p:nvSpPr>
          <p:spPr>
            <a:xfrm>
              <a:off x="566230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" name="Google Shape;759;p69">
            <a:extLst>
              <a:ext uri="{FF2B5EF4-FFF2-40B4-BE49-F238E27FC236}">
                <a16:creationId xmlns:a16="http://schemas.microsoft.com/office/drawing/2014/main" id="{DC833F4F-C982-0637-6ED5-096B93536E8F}"/>
              </a:ext>
            </a:extLst>
          </p:cNvPr>
          <p:cNvGrpSpPr/>
          <p:nvPr/>
        </p:nvGrpSpPr>
        <p:grpSpPr>
          <a:xfrm rot="5400000">
            <a:off x="390573" y="3397026"/>
            <a:ext cx="1163678" cy="63948"/>
            <a:chOff x="3779200" y="1371600"/>
            <a:chExt cx="1992600" cy="109500"/>
          </a:xfrm>
        </p:grpSpPr>
        <p:sp>
          <p:nvSpPr>
            <p:cNvPr id="19" name="Google Shape;760;p69">
              <a:extLst>
                <a:ext uri="{FF2B5EF4-FFF2-40B4-BE49-F238E27FC236}">
                  <a16:creationId xmlns:a16="http://schemas.microsoft.com/office/drawing/2014/main" id="{764B8125-2A1C-E6D5-39B3-27F043913647}"/>
                </a:ext>
              </a:extLst>
            </p:cNvPr>
            <p:cNvSpPr/>
            <p:nvPr/>
          </p:nvSpPr>
          <p:spPr>
            <a:xfrm>
              <a:off x="377920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761;p69">
              <a:extLst>
                <a:ext uri="{FF2B5EF4-FFF2-40B4-BE49-F238E27FC236}">
                  <a16:creationId xmlns:a16="http://schemas.microsoft.com/office/drawing/2014/main" id="{5639C90E-1C1E-51E9-E772-5B35AA3DEBB2}"/>
                </a:ext>
              </a:extLst>
            </p:cNvPr>
            <p:cNvSpPr/>
            <p:nvPr/>
          </p:nvSpPr>
          <p:spPr>
            <a:xfrm>
              <a:off x="415582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762;p69">
              <a:extLst>
                <a:ext uri="{FF2B5EF4-FFF2-40B4-BE49-F238E27FC236}">
                  <a16:creationId xmlns:a16="http://schemas.microsoft.com/office/drawing/2014/main" id="{42E76A2A-83E1-1C14-4AA6-06DD0FB52DF3}"/>
                </a:ext>
              </a:extLst>
            </p:cNvPr>
            <p:cNvSpPr/>
            <p:nvPr/>
          </p:nvSpPr>
          <p:spPr>
            <a:xfrm>
              <a:off x="453244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763;p69">
              <a:extLst>
                <a:ext uri="{FF2B5EF4-FFF2-40B4-BE49-F238E27FC236}">
                  <a16:creationId xmlns:a16="http://schemas.microsoft.com/office/drawing/2014/main" id="{073C7DE2-44EE-0019-3091-4D2D6C79D1C1}"/>
                </a:ext>
              </a:extLst>
            </p:cNvPr>
            <p:cNvSpPr/>
            <p:nvPr/>
          </p:nvSpPr>
          <p:spPr>
            <a:xfrm>
              <a:off x="490906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764;p69">
              <a:extLst>
                <a:ext uri="{FF2B5EF4-FFF2-40B4-BE49-F238E27FC236}">
                  <a16:creationId xmlns:a16="http://schemas.microsoft.com/office/drawing/2014/main" id="{85251F66-1C30-B5ED-6062-EAC0EF823335}"/>
                </a:ext>
              </a:extLst>
            </p:cNvPr>
            <p:cNvSpPr/>
            <p:nvPr/>
          </p:nvSpPr>
          <p:spPr>
            <a:xfrm>
              <a:off x="528568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765;p69">
              <a:extLst>
                <a:ext uri="{FF2B5EF4-FFF2-40B4-BE49-F238E27FC236}">
                  <a16:creationId xmlns:a16="http://schemas.microsoft.com/office/drawing/2014/main" id="{CC35DEE4-9A4E-7174-5E0F-9A053015E88E}"/>
                </a:ext>
              </a:extLst>
            </p:cNvPr>
            <p:cNvSpPr/>
            <p:nvPr/>
          </p:nvSpPr>
          <p:spPr>
            <a:xfrm>
              <a:off x="566230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" name="Google Shape;3617;p110">
            <a:extLst>
              <a:ext uri="{FF2B5EF4-FFF2-40B4-BE49-F238E27FC236}">
                <a16:creationId xmlns:a16="http://schemas.microsoft.com/office/drawing/2014/main" id="{45961254-09FD-C53C-B9BF-C4CCAC0087CD}"/>
              </a:ext>
            </a:extLst>
          </p:cNvPr>
          <p:cNvGrpSpPr/>
          <p:nvPr/>
        </p:nvGrpSpPr>
        <p:grpSpPr>
          <a:xfrm rot="5400000" flipH="1">
            <a:off x="-2269662" y="3093066"/>
            <a:ext cx="6548096" cy="981770"/>
            <a:chOff x="-563775" y="4390551"/>
            <a:chExt cx="4450758" cy="667311"/>
          </a:xfrm>
        </p:grpSpPr>
        <p:sp>
          <p:nvSpPr>
            <p:cNvPr id="27" name="Google Shape;3618;p110">
              <a:extLst>
                <a:ext uri="{FF2B5EF4-FFF2-40B4-BE49-F238E27FC236}">
                  <a16:creationId xmlns:a16="http://schemas.microsoft.com/office/drawing/2014/main" id="{901D7152-F046-9D74-3D57-85C3A749173A}"/>
                </a:ext>
              </a:extLst>
            </p:cNvPr>
            <p:cNvSpPr/>
            <p:nvPr/>
          </p:nvSpPr>
          <p:spPr>
            <a:xfrm>
              <a:off x="-563775" y="4390551"/>
              <a:ext cx="4266185" cy="564197"/>
            </a:xfrm>
            <a:custGeom>
              <a:avLst/>
              <a:gdLst/>
              <a:ahLst/>
              <a:cxnLst/>
              <a:rect l="l" t="t" r="r" b="b"/>
              <a:pathLst>
                <a:path w="143221" h="15693" fill="none" extrusionOk="0">
                  <a:moveTo>
                    <a:pt x="1" y="7585"/>
                  </a:moveTo>
                  <a:lnTo>
                    <a:pt x="21063" y="7585"/>
                  </a:lnTo>
                  <a:lnTo>
                    <a:pt x="28659" y="1"/>
                  </a:lnTo>
                  <a:lnTo>
                    <a:pt x="118492" y="1"/>
                  </a:lnTo>
                  <a:lnTo>
                    <a:pt x="134172" y="15693"/>
                  </a:lnTo>
                  <a:lnTo>
                    <a:pt x="143221" y="15693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" name="Google Shape;3619;p110">
              <a:extLst>
                <a:ext uri="{FF2B5EF4-FFF2-40B4-BE49-F238E27FC236}">
                  <a16:creationId xmlns:a16="http://schemas.microsoft.com/office/drawing/2014/main" id="{91DD1132-E330-5D16-D0DB-E351C90FAEAE}"/>
                </a:ext>
              </a:extLst>
            </p:cNvPr>
            <p:cNvSpPr/>
            <p:nvPr/>
          </p:nvSpPr>
          <p:spPr>
            <a:xfrm>
              <a:off x="3702408" y="4873287"/>
              <a:ext cx="184575" cy="184575"/>
            </a:xfrm>
            <a:custGeom>
              <a:avLst/>
              <a:gdLst/>
              <a:ahLst/>
              <a:cxnLst/>
              <a:rect l="l" t="t" r="r" b="b"/>
              <a:pathLst>
                <a:path w="7383" h="7383" fill="none" extrusionOk="0">
                  <a:moveTo>
                    <a:pt x="1" y="3692"/>
                  </a:moveTo>
                  <a:cubicBezTo>
                    <a:pt x="1" y="1656"/>
                    <a:pt x="1656" y="1"/>
                    <a:pt x="3692" y="1"/>
                  </a:cubicBezTo>
                  <a:cubicBezTo>
                    <a:pt x="5728" y="1"/>
                    <a:pt x="7383" y="1656"/>
                    <a:pt x="7383" y="3692"/>
                  </a:cubicBezTo>
                  <a:cubicBezTo>
                    <a:pt x="7383" y="5728"/>
                    <a:pt x="5728" y="7383"/>
                    <a:pt x="3692" y="7383"/>
                  </a:cubicBezTo>
                  <a:cubicBezTo>
                    <a:pt x="1656" y="7383"/>
                    <a:pt x="1" y="5728"/>
                    <a:pt x="1" y="369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2532781" y="4564618"/>
            <a:ext cx="500775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000" b="1">
                <a:solidFill>
                  <a:srgbClr val="ffffff"/>
                </a:solidFill>
                <a:effectLst/>
                <a:latin typeface="맑은 고딕 Semilight"/>
                <a:ea typeface="맑은 고딕 Semilight"/>
                <a:cs typeface="맑은 고딕 Semilight"/>
              </a:rPr>
              <a:t>어프렌티스 프로젝트</a:t>
            </a:r>
            <a:endParaRPr lang="ko-KR" altLang="en-US" sz="2000" b="1">
              <a:solidFill>
                <a:srgbClr val="ffffff"/>
              </a:solidFill>
              <a:effectLst/>
              <a:latin typeface="맑은 고딕 Semilight"/>
              <a:ea typeface="맑은 고딕 Semilight"/>
              <a:cs typeface="맑은 고딕 Semilight"/>
            </a:endParaRPr>
          </a:p>
          <a:p>
            <a:pPr lvl="0">
              <a:defRPr/>
            </a:pPr>
            <a:r>
              <a:rPr lang="en-US" altLang="ko-KR" sz="2000" b="1">
                <a:solidFill>
                  <a:srgbClr val="ffffff"/>
                </a:solidFill>
                <a:effectLst/>
                <a:latin typeface="맑은 고딕 Semilight"/>
                <a:ea typeface="맑은 고딕 Semilight"/>
                <a:cs typeface="맑은 고딕 Semilight"/>
              </a:rPr>
              <a:t>2024 </a:t>
            </a:r>
            <a:r>
              <a:rPr lang="ko-KR" altLang="en-US" sz="2000" b="1">
                <a:solidFill>
                  <a:srgbClr val="ffffff"/>
                </a:solidFill>
                <a:latin typeface="맑은 고딕 Semilight"/>
                <a:ea typeface="맑은 고딕 Semilight"/>
                <a:cs typeface="맑은 고딕 Semilight"/>
              </a:rPr>
              <a:t>산업인공지능학과</a:t>
            </a:r>
            <a:endParaRPr lang="ko-KR" altLang="en-US" sz="2000" b="1">
              <a:solidFill>
                <a:srgbClr val="ffffff"/>
              </a:solidFill>
              <a:effectLst/>
              <a:latin typeface="맑은 고딕 Semilight"/>
              <a:ea typeface="맑은 고딕 Semilight"/>
              <a:cs typeface="맑은 고딕 Semilight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8764150" y="3286270"/>
            <a:ext cx="1717504" cy="15124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30000"/>
              </a:lnSpc>
              <a:defRPr/>
            </a:pPr>
            <a:r>
              <a:rPr lang="en-US" altLang="ko-KR" sz="1200" b="1">
                <a:solidFill>
                  <a:schemeClr val="bg1"/>
                </a:solidFill>
                <a:effectLst/>
                <a:latin typeface="맑은 고딕 Semilight"/>
                <a:ea typeface="맑은 고딕 Semilight"/>
                <a:cs typeface="맑은 고딕 Semilight"/>
              </a:rPr>
              <a:t># </a:t>
            </a:r>
            <a:r>
              <a:rPr lang="ko-KR" altLang="en-US" sz="1200" b="1">
                <a:solidFill>
                  <a:schemeClr val="bg1"/>
                </a:solidFill>
                <a:effectLst/>
                <a:latin typeface="맑은 고딕 Semilight"/>
                <a:ea typeface="맑은 고딕 Semilight"/>
                <a:cs typeface="맑은 고딕 Semilight"/>
              </a:rPr>
              <a:t>도로 파임 현상</a:t>
            </a:r>
            <a:br>
              <a:rPr lang="ko-KR" altLang="en-US" sz="1200" b="1">
                <a:solidFill>
                  <a:schemeClr val="bg1"/>
                </a:solidFill>
                <a:ea typeface="맑은 고딕 Semilight"/>
                <a:cs typeface="맑은 고딕 Semilight"/>
              </a:rPr>
            </a:br>
            <a:r>
              <a:rPr lang="en-US" altLang="ko-KR" sz="1200" b="1">
                <a:solidFill>
                  <a:schemeClr val="bg1"/>
                </a:solidFill>
                <a:effectLst/>
                <a:latin typeface="맑은 고딕 Semilight"/>
                <a:ea typeface="맑은 고딕 Semilight"/>
                <a:cs typeface="맑은 고딕 Semilight"/>
              </a:rPr>
              <a:t># </a:t>
            </a:r>
            <a:r>
              <a:rPr lang="ko-KR" altLang="en-US" sz="1200" b="1">
                <a:solidFill>
                  <a:schemeClr val="bg1"/>
                </a:solidFill>
                <a:effectLst/>
                <a:latin typeface="맑은 고딕 Semilight"/>
                <a:ea typeface="맑은 고딕 Semilight"/>
                <a:cs typeface="맑은 고딕 Semilight"/>
              </a:rPr>
              <a:t>강수량</a:t>
            </a:r>
            <a:br>
              <a:rPr lang="ko-KR" altLang="en-US" sz="1200" b="1">
                <a:solidFill>
                  <a:schemeClr val="bg1"/>
                </a:solidFill>
                <a:ea typeface="맑은 고딕 Semilight"/>
                <a:cs typeface="맑은 고딕 Semilight"/>
              </a:rPr>
            </a:br>
            <a:r>
              <a:rPr lang="en-US" altLang="ko-KR" sz="1200" b="1">
                <a:solidFill>
                  <a:schemeClr val="bg1"/>
                </a:solidFill>
                <a:effectLst/>
                <a:latin typeface="맑은 고딕 Semilight"/>
                <a:ea typeface="맑은 고딕 Semilight"/>
                <a:cs typeface="맑은 고딕 Semilight"/>
              </a:rPr>
              <a:t># </a:t>
            </a:r>
            <a:r>
              <a:rPr lang="ko-KR" altLang="en-US" sz="1200" b="1">
                <a:solidFill>
                  <a:schemeClr val="bg1"/>
                </a:solidFill>
                <a:effectLst/>
                <a:latin typeface="맑은 고딕 Semilight"/>
                <a:ea typeface="맑은 고딕 Semilight"/>
                <a:cs typeface="맑은 고딕 Semilight"/>
              </a:rPr>
              <a:t>포트홀</a:t>
            </a:r>
            <a:endParaRPr lang="ko-KR" altLang="en-US" sz="1200" b="1">
              <a:solidFill>
                <a:schemeClr val="bg1"/>
              </a:solidFill>
              <a:effectLst/>
              <a:latin typeface="맑은 고딕 Semilight"/>
              <a:ea typeface="맑은 고딕 Semilight"/>
              <a:cs typeface="맑은 고딕 Semilight"/>
            </a:endParaRPr>
          </a:p>
          <a:p>
            <a:pPr lvl="0">
              <a:lnSpc>
                <a:spcPct val="130000"/>
              </a:lnSpc>
              <a:defRPr/>
            </a:pPr>
            <a:r>
              <a:rPr lang="en-US" altLang="ko-KR" sz="1200" b="1">
                <a:solidFill>
                  <a:schemeClr val="bg1"/>
                </a:solidFill>
                <a:latin typeface="맑은 고딕 Semilight"/>
                <a:ea typeface="맑은 고딕 Semilight"/>
                <a:cs typeface="맑은 고딕 Semilight"/>
              </a:rPr>
              <a:t>#</a:t>
            </a:r>
            <a:r>
              <a:rPr lang="ko-KR" altLang="en-US" sz="1200" b="1">
                <a:solidFill>
                  <a:schemeClr val="bg1"/>
                </a:solidFill>
                <a:latin typeface="맑은 고딕 Semilight"/>
                <a:ea typeface="맑은 고딕 Semilight"/>
                <a:cs typeface="맑은 고딕 Semilight"/>
              </a:rPr>
              <a:t> 인공지능</a:t>
            </a:r>
            <a:endParaRPr lang="ko-KR" altLang="en-US" sz="1200" b="1">
              <a:solidFill>
                <a:schemeClr val="bg1"/>
              </a:solidFill>
              <a:latin typeface="맑은 고딕 Semilight"/>
              <a:ea typeface="맑은 고딕 Semilight"/>
              <a:cs typeface="맑은 고딕 Semilight"/>
            </a:endParaRPr>
          </a:p>
          <a:p>
            <a:pPr lvl="0">
              <a:lnSpc>
                <a:spcPct val="130000"/>
              </a:lnSpc>
              <a:defRPr/>
            </a:pPr>
            <a:r>
              <a:rPr lang="en-US" altLang="ko-KR" sz="1200" b="1">
                <a:solidFill>
                  <a:schemeClr val="bg1"/>
                </a:solidFill>
                <a:latin typeface="맑은 고딕 Semilight"/>
                <a:ea typeface="맑은 고딕 Semilight"/>
                <a:cs typeface="맑은 고딕 Semilight"/>
              </a:rPr>
              <a:t>#</a:t>
            </a:r>
            <a:r>
              <a:rPr lang="ko-KR" altLang="en-US" sz="1200" b="1">
                <a:solidFill>
                  <a:schemeClr val="bg1"/>
                </a:solidFill>
                <a:latin typeface="맑은 고딕 Semilight"/>
                <a:ea typeface="맑은 고딕 Semilight"/>
                <a:cs typeface="맑은 고딕 Semilight"/>
              </a:rPr>
              <a:t> 기후</a:t>
            </a:r>
            <a:br>
              <a:rPr lang="ko-KR" altLang="en-US" sz="1200" b="1">
                <a:solidFill>
                  <a:schemeClr val="bg1"/>
                </a:solidFill>
                <a:ea typeface="맑은 고딕 Semilight"/>
                <a:cs typeface="맑은 고딕 Semilight"/>
              </a:rPr>
            </a:br>
            <a:r>
              <a:rPr lang="en-US" altLang="ko-KR" sz="1200" b="1">
                <a:solidFill>
                  <a:schemeClr val="bg1"/>
                </a:solidFill>
                <a:effectLst/>
                <a:latin typeface="맑은 고딕 Semilight"/>
                <a:ea typeface="맑은 고딕 Semilight"/>
                <a:cs typeface="맑은 고딕 Semilight"/>
              </a:rPr>
              <a:t># </a:t>
            </a:r>
            <a:r>
              <a:rPr lang="ko-KR" altLang="en-US" sz="1200" b="1">
                <a:solidFill>
                  <a:schemeClr val="bg1"/>
                </a:solidFill>
                <a:effectLst/>
                <a:latin typeface="맑은 고딕 Semilight"/>
                <a:ea typeface="맑은 고딕 Semilight"/>
                <a:cs typeface="맑은 고딕 Semilight"/>
              </a:rPr>
              <a:t>상관관계 분석</a:t>
            </a:r>
            <a:r>
              <a:rPr lang="en-ID" sz="1200" b="1">
                <a:solidFill>
                  <a:schemeClr val="bg1"/>
                </a:solidFill>
                <a:latin typeface="맑은 고딕 Semilight"/>
                <a:ea typeface="맑은 고딕 Semilight"/>
                <a:cs typeface="맑은 고딕 Semilight"/>
              </a:rPr>
              <a:t> </a:t>
            </a:r>
            <a:endParaRPr lang="en-US" sz="1200" b="1">
              <a:solidFill>
                <a:schemeClr val="bg1"/>
              </a:solidFill>
              <a:latin typeface="맑은 고딕 Semilight"/>
              <a:ea typeface="맑은 고딕 Semilight"/>
              <a:cs typeface="맑은 고딕 Semilight"/>
            </a:endParaRPr>
          </a:p>
        </p:txBody>
      </p:sp>
      <p:sp>
        <p:nvSpPr>
          <p:cNvPr id="39" name="Google Shape;3612;p110">
            <a:extLst>
              <a:ext uri="{FF2B5EF4-FFF2-40B4-BE49-F238E27FC236}">
                <a16:creationId xmlns:a16="http://schemas.microsoft.com/office/drawing/2014/main" id="{98EA2CA0-DCFA-00B0-0798-4AEE29390AF6}"/>
              </a:ext>
            </a:extLst>
          </p:cNvPr>
          <p:cNvSpPr/>
          <p:nvPr/>
        </p:nvSpPr>
        <p:spPr>
          <a:xfrm>
            <a:off x="7540004" y="5085490"/>
            <a:ext cx="1224146" cy="954107"/>
          </a:xfrm>
          <a:prstGeom prst="snip2DiagRect">
            <a:avLst>
              <a:gd name="adj1" fmla="val 0"/>
              <a:gd name="adj2" fmla="val 33234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100013" algn="bl" rotWithShape="0">
              <a:schemeClr val="l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3612;p110">
            <a:extLst>
              <a:ext uri="{FF2B5EF4-FFF2-40B4-BE49-F238E27FC236}">
                <a16:creationId xmlns:a16="http://schemas.microsoft.com/office/drawing/2014/main" id="{CD425C65-3055-9DBD-A9F0-D4CCCDC30FF2}"/>
              </a:ext>
            </a:extLst>
          </p:cNvPr>
          <p:cNvSpPr/>
          <p:nvPr/>
        </p:nvSpPr>
        <p:spPr>
          <a:xfrm>
            <a:off x="8560634" y="2588457"/>
            <a:ext cx="2040956" cy="2802918"/>
          </a:xfrm>
          <a:prstGeom prst="snip2DiagRect">
            <a:avLst>
              <a:gd name="adj1" fmla="val 0"/>
              <a:gd name="adj2" fmla="val 32236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100013" algn="bl" rotWithShape="0">
              <a:schemeClr val="l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Rectangle 25"/>
          <p:cNvSpPr/>
          <p:nvPr/>
        </p:nvSpPr>
        <p:spPr>
          <a:xfrm>
            <a:off x="2042223" y="479244"/>
            <a:ext cx="528020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800" b="1">
                <a:solidFill>
                  <a:schemeClr val="bg1"/>
                </a:solidFill>
                <a:latin typeface="맑은 고딕"/>
                <a:ea typeface="맑은 고딕"/>
                <a:cs typeface="맑은 고딕 Semilight"/>
              </a:rPr>
              <a:t>팀명 </a:t>
            </a:r>
            <a:r>
              <a:rPr lang="en-US" altLang="ko-KR" sz="4800" b="1">
                <a:solidFill>
                  <a:schemeClr val="bg1"/>
                </a:solidFill>
                <a:latin typeface="맑은 고딕"/>
                <a:ea typeface="맑은 고딕"/>
                <a:cs typeface="맑은 고딕 Semilight"/>
              </a:rPr>
              <a:t>:</a:t>
            </a:r>
            <a:r>
              <a:rPr lang="ko-KR" altLang="en-US" sz="4800" b="1">
                <a:solidFill>
                  <a:schemeClr val="bg1"/>
                </a:solidFill>
                <a:latin typeface="맑은 고딕"/>
                <a:ea typeface="맑은 고딕"/>
                <a:cs typeface="맑은 고딕 Semilight"/>
              </a:rPr>
              <a:t> 정권정</a:t>
            </a:r>
            <a:endParaRPr lang="en-US" sz="4800" b="1">
              <a:solidFill>
                <a:schemeClr val="bg1"/>
              </a:solidFill>
              <a:latin typeface="맑은 고딕"/>
              <a:ea typeface="맑은 고딕"/>
              <a:cs typeface="맑은 고딕 Semilight"/>
            </a:endParaRPr>
          </a:p>
        </p:txBody>
      </p:sp>
    </p:spTree>
    <p:extLst>
      <p:ext uri="{BB962C8B-B14F-4D97-AF65-F5344CB8AC3E}">
        <p14:creationId xmlns:p14="http://schemas.microsoft.com/office/powerpoint/2010/main" val="4062626208"/>
      </p:ext>
    </p:extLst>
  </p:cSld>
  <p:clrMapOvr>
    <a:masterClrMapping/>
  </p:clrMapOvr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>
  <p:cSld>
    <p:bg>
      <p:bgPr shadeToTitle="0">
        <a:gradFill>
          <a:gsLst>
            <a:gs pos="0">
              <a:schemeClr val="accent4">
                <a:lumMod val="75000"/>
              </a:schemeClr>
            </a:gs>
            <a:gs pos="0">
              <a:schemeClr val="accent2">
                <a:lumMod val="50000"/>
              </a:schemeClr>
            </a:gs>
            <a:gs pos="100000">
              <a:schemeClr val="accent2">
                <a:lumMod val="60000"/>
                <a:lumOff val="40000"/>
              </a:schemeClr>
            </a:gs>
            <a:gs pos="47000">
              <a:schemeClr val="accent4">
                <a:lumMod val="72000"/>
              </a:schemeClr>
            </a:gs>
          </a:gsLst>
          <a:path path="circle">
            <a:fillToRect r="100000" b="10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: Diagonal Corners Snipped 28"/>
          <p:cNvSpPr/>
          <p:nvPr/>
        </p:nvSpPr>
        <p:spPr>
          <a:xfrm>
            <a:off x="1019175" y="916716"/>
            <a:ext cx="4898449" cy="5024565"/>
          </a:xfrm>
          <a:prstGeom prst="snip2DiagRect">
            <a:avLst>
              <a:gd name="adj1" fmla="val 19167"/>
              <a:gd name="adj2" fmla="val 15556"/>
            </a:avLst>
          </a:prstGeom>
          <a:solidFill>
            <a:schemeClr val="accent4">
              <a:alpha val="20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w="sm" len="sm"/>
            <a:tailEnd w="sm" len="sm"/>
          </a:ln>
          <a:effectLst>
            <a:outerShdw blurRad="100013" algn="bl" rotWithShape="0">
              <a:schemeClr val="lt1">
                <a:alpha val="70000"/>
              </a:schemeClr>
            </a:outerShdw>
          </a:effectLst>
        </p:spPr>
        <p:txBody>
          <a:bodyPr wrap="square" lIns="91424" tIns="91424" rIns="91424" bIns="91424" anchor="ctr" anchorCtr="0">
            <a:noAutofit/>
          </a:bodyPr>
          <a:lstStyle/>
          <a:p>
            <a:pPr lvl="0">
              <a:defRPr/>
            </a:pPr>
            <a:endParaRPr lang="en-US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4" name="Google Shape;590;p61"/>
          <p:cNvSpPr/>
          <p:nvPr/>
        </p:nvSpPr>
        <p:spPr>
          <a:xfrm rot="10800000" flipH="1">
            <a:off x="-859405" y="3941452"/>
            <a:ext cx="4685100" cy="4685100"/>
          </a:xfrm>
          <a:prstGeom prst="ellipse">
            <a:avLst/>
          </a:prstGeom>
          <a:gradFill>
            <a:gsLst>
              <a:gs pos="0">
                <a:srgbClr val="ffffff">
                  <a:alpha val="15290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>
              <a:latin typeface="맑은 고딕"/>
              <a:ea typeface="맑은 고딕"/>
            </a:endParaRPr>
          </a:p>
        </p:txBody>
      </p:sp>
      <p:sp>
        <p:nvSpPr>
          <p:cNvPr id="2" name="Rectangle: Diagonal Corners Snipped 1"/>
          <p:cNvSpPr/>
          <p:nvPr/>
        </p:nvSpPr>
        <p:spPr>
          <a:xfrm>
            <a:off x="6271594" y="1594412"/>
            <a:ext cx="4648867" cy="2790304"/>
          </a:xfrm>
          <a:prstGeom prst="snip2DiagRect">
            <a:avLst>
              <a:gd name="adj1" fmla="val 24184"/>
              <a:gd name="adj2" fmla="val 0"/>
            </a:avLst>
          </a:prstGeom>
          <a:solidFill>
            <a:schemeClr val="accent4">
              <a:alpha val="20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w="sm" len="sm"/>
            <a:tailEnd w="sm" len="sm"/>
          </a:ln>
          <a:effectLst>
            <a:outerShdw blurRad="100013" algn="bl" rotWithShape="0">
              <a:schemeClr val="lt1">
                <a:alpha val="70000"/>
              </a:schemeClr>
            </a:outerShdw>
          </a:effectLst>
        </p:spPr>
        <p:txBody>
          <a:bodyPr wrap="square" lIns="91424" tIns="91424" rIns="91424" bIns="91424" anchor="ctr" anchorCtr="0">
            <a:noAutofit/>
          </a:bodyPr>
          <a:lstStyle/>
          <a:p>
            <a:pPr lvl="0">
              <a:defRPr/>
            </a:pPr>
            <a:endParaRPr lang="en-US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grpSp>
        <p:nvGrpSpPr>
          <p:cNvPr id="3" name="Google Shape;586;p3"/>
          <p:cNvGrpSpPr/>
          <p:nvPr/>
        </p:nvGrpSpPr>
        <p:grpSpPr>
          <a:xfrm rot="0">
            <a:off x="6794547" y="2459023"/>
            <a:ext cx="241760" cy="395608"/>
            <a:chOff x="1716554" y="4266759"/>
            <a:chExt cx="241760" cy="395608"/>
          </a:xfrm>
          <a:solidFill>
            <a:schemeClr val="bg1"/>
          </a:solidFill>
        </p:grpSpPr>
        <p:sp>
          <p:nvSpPr>
            <p:cNvPr id="5" name="Google Shape;587;p3"/>
            <p:cNvSpPr/>
            <p:nvPr/>
          </p:nvSpPr>
          <p:spPr>
            <a:xfrm>
              <a:off x="1716554" y="4266759"/>
              <a:ext cx="241760" cy="395608"/>
            </a:xfrm>
            <a:custGeom>
              <a:avLst/>
              <a:gdLst/>
              <a:rect l="l" t="t" r="r" b="b"/>
              <a:pathLst>
                <a:path w="158483" h="259336" extrusionOk="0">
                  <a:moveTo>
                    <a:pt x="155386" y="99484"/>
                  </a:moveTo>
                  <a:cubicBezTo>
                    <a:pt x="156826" y="93577"/>
                    <a:pt x="157547" y="87526"/>
                    <a:pt x="157547" y="81475"/>
                  </a:cubicBezTo>
                  <a:cubicBezTo>
                    <a:pt x="157547" y="39549"/>
                    <a:pt x="123401" y="5403"/>
                    <a:pt x="81475" y="5403"/>
                  </a:cubicBezTo>
                  <a:cubicBezTo>
                    <a:pt x="39549" y="5403"/>
                    <a:pt x="5403" y="39549"/>
                    <a:pt x="5403" y="81475"/>
                  </a:cubicBezTo>
                  <a:cubicBezTo>
                    <a:pt x="5403" y="87526"/>
                    <a:pt x="6123" y="93577"/>
                    <a:pt x="7564" y="99484"/>
                  </a:cubicBezTo>
                  <a:cubicBezTo>
                    <a:pt x="9581" y="111803"/>
                    <a:pt x="12391" y="121744"/>
                    <a:pt x="15848" y="129092"/>
                  </a:cubicBezTo>
                  <a:cubicBezTo>
                    <a:pt x="23340" y="144796"/>
                    <a:pt x="54749" y="196591"/>
                    <a:pt x="69228" y="220220"/>
                  </a:cubicBezTo>
                  <a:cubicBezTo>
                    <a:pt x="49706" y="222669"/>
                    <a:pt x="40629" y="231097"/>
                    <a:pt x="40629" y="239021"/>
                  </a:cubicBezTo>
                  <a:cubicBezTo>
                    <a:pt x="40629" y="248458"/>
                    <a:pt x="53380" y="258544"/>
                    <a:pt x="81475" y="258544"/>
                  </a:cubicBezTo>
                  <a:cubicBezTo>
                    <a:pt x="109498" y="258544"/>
                    <a:pt x="122320" y="248387"/>
                    <a:pt x="122320" y="239021"/>
                  </a:cubicBezTo>
                  <a:cubicBezTo>
                    <a:pt x="122320" y="231097"/>
                    <a:pt x="113243" y="222741"/>
                    <a:pt x="93721" y="220220"/>
                  </a:cubicBezTo>
                  <a:cubicBezTo>
                    <a:pt x="108129" y="196591"/>
                    <a:pt x="139609" y="144796"/>
                    <a:pt x="147101" y="129092"/>
                  </a:cubicBezTo>
                  <a:cubicBezTo>
                    <a:pt x="150559" y="121744"/>
                    <a:pt x="153369" y="111803"/>
                    <a:pt x="155386" y="99484"/>
                  </a:cubicBezTo>
                  <a:close/>
                  <a:moveTo>
                    <a:pt x="110506" y="238950"/>
                  </a:moveTo>
                  <a:cubicBezTo>
                    <a:pt x="109714" y="241183"/>
                    <a:pt x="99916" y="246730"/>
                    <a:pt x="81475" y="246730"/>
                  </a:cubicBezTo>
                  <a:cubicBezTo>
                    <a:pt x="62817" y="246730"/>
                    <a:pt x="53020" y="241039"/>
                    <a:pt x="52372" y="239021"/>
                  </a:cubicBezTo>
                  <a:cubicBezTo>
                    <a:pt x="52876" y="237077"/>
                    <a:pt x="60944" y="232250"/>
                    <a:pt x="76072" y="231314"/>
                  </a:cubicBezTo>
                  <a:cubicBezTo>
                    <a:pt x="76216" y="231602"/>
                    <a:pt x="76360" y="231818"/>
                    <a:pt x="76432" y="231962"/>
                  </a:cubicBezTo>
                  <a:cubicBezTo>
                    <a:pt x="77513" y="233691"/>
                    <a:pt x="79386" y="234771"/>
                    <a:pt x="81403" y="234771"/>
                  </a:cubicBezTo>
                  <a:cubicBezTo>
                    <a:pt x="83420" y="234771"/>
                    <a:pt x="85365" y="233691"/>
                    <a:pt x="86373" y="231962"/>
                  </a:cubicBezTo>
                  <a:cubicBezTo>
                    <a:pt x="86445" y="231818"/>
                    <a:pt x="86589" y="231602"/>
                    <a:pt x="86734" y="231314"/>
                  </a:cubicBezTo>
                  <a:cubicBezTo>
                    <a:pt x="101861" y="232322"/>
                    <a:pt x="109858" y="237005"/>
                    <a:pt x="110506" y="238950"/>
                  </a:cubicBezTo>
                  <a:close/>
                  <a:moveTo>
                    <a:pt x="143932" y="96891"/>
                  </a:moveTo>
                  <a:cubicBezTo>
                    <a:pt x="143932" y="97035"/>
                    <a:pt x="143860" y="97179"/>
                    <a:pt x="143860" y="97323"/>
                  </a:cubicBezTo>
                  <a:cubicBezTo>
                    <a:pt x="142059" y="108489"/>
                    <a:pt x="139465" y="117710"/>
                    <a:pt x="136512" y="123977"/>
                  </a:cubicBezTo>
                  <a:cubicBezTo>
                    <a:pt x="128948" y="139826"/>
                    <a:pt x="94514" y="196375"/>
                    <a:pt x="81547" y="217626"/>
                  </a:cubicBezTo>
                  <a:cubicBezTo>
                    <a:pt x="68508" y="196375"/>
                    <a:pt x="34074" y="139826"/>
                    <a:pt x="26582" y="123977"/>
                  </a:cubicBezTo>
                  <a:cubicBezTo>
                    <a:pt x="23628" y="117710"/>
                    <a:pt x="21035" y="108489"/>
                    <a:pt x="19234" y="97323"/>
                  </a:cubicBezTo>
                  <a:cubicBezTo>
                    <a:pt x="19234" y="97179"/>
                    <a:pt x="19162" y="97035"/>
                    <a:pt x="19162" y="96891"/>
                  </a:cubicBezTo>
                  <a:cubicBezTo>
                    <a:pt x="17937" y="91848"/>
                    <a:pt x="17289" y="86662"/>
                    <a:pt x="17289" y="81475"/>
                  </a:cubicBezTo>
                  <a:cubicBezTo>
                    <a:pt x="17289" y="46032"/>
                    <a:pt x="46104" y="17145"/>
                    <a:pt x="81619" y="17145"/>
                  </a:cubicBezTo>
                  <a:cubicBezTo>
                    <a:pt x="117061" y="17145"/>
                    <a:pt x="145949" y="45960"/>
                    <a:pt x="145949" y="81475"/>
                  </a:cubicBezTo>
                  <a:cubicBezTo>
                    <a:pt x="145805" y="86662"/>
                    <a:pt x="145156" y="91848"/>
                    <a:pt x="143932" y="9689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4" tIns="45700" rIns="91424" bIns="45700" anchor="ctr" anchorCtr="0">
              <a:noAutofit/>
            </a:bodyPr>
            <a:lstStyle/>
            <a:p>
              <a:pPr marL="0" marR="0" lvl="0" indent="0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>
                <a:solidFill>
                  <a:schemeClr val="bg1"/>
                </a:solidFill>
                <a:latin typeface="맑은 고딕"/>
                <a:ea typeface="맑은 고딕"/>
                <a:sym typeface="Lato"/>
              </a:endParaRPr>
            </a:p>
          </p:txBody>
        </p:sp>
        <p:sp>
          <p:nvSpPr>
            <p:cNvPr id="6" name="Google Shape;588;p3"/>
            <p:cNvSpPr/>
            <p:nvPr/>
          </p:nvSpPr>
          <p:spPr>
            <a:xfrm>
              <a:off x="1770290" y="4317638"/>
              <a:ext cx="131869" cy="131869"/>
            </a:xfrm>
            <a:custGeom>
              <a:avLst/>
              <a:gdLst/>
              <a:rect l="l" t="t" r="r" b="b"/>
              <a:pathLst>
                <a:path w="86445" h="86445" extrusionOk="0">
                  <a:moveTo>
                    <a:pt x="46248" y="5403"/>
                  </a:moveTo>
                  <a:cubicBezTo>
                    <a:pt x="23773" y="5403"/>
                    <a:pt x="5403" y="23701"/>
                    <a:pt x="5403" y="46176"/>
                  </a:cubicBezTo>
                  <a:cubicBezTo>
                    <a:pt x="5403" y="68652"/>
                    <a:pt x="23700" y="87022"/>
                    <a:pt x="46248" y="87022"/>
                  </a:cubicBezTo>
                  <a:cubicBezTo>
                    <a:pt x="68724" y="87022"/>
                    <a:pt x="87094" y="68724"/>
                    <a:pt x="87094" y="46176"/>
                  </a:cubicBezTo>
                  <a:cubicBezTo>
                    <a:pt x="87094" y="23701"/>
                    <a:pt x="68796" y="5403"/>
                    <a:pt x="46248" y="5403"/>
                  </a:cubicBezTo>
                  <a:close/>
                  <a:moveTo>
                    <a:pt x="46248" y="75280"/>
                  </a:moveTo>
                  <a:cubicBezTo>
                    <a:pt x="30184" y="75280"/>
                    <a:pt x="17145" y="62241"/>
                    <a:pt x="17145" y="46176"/>
                  </a:cubicBezTo>
                  <a:cubicBezTo>
                    <a:pt x="17145" y="30184"/>
                    <a:pt x="30184" y="17073"/>
                    <a:pt x="46248" y="17073"/>
                  </a:cubicBezTo>
                  <a:cubicBezTo>
                    <a:pt x="62313" y="17073"/>
                    <a:pt x="75352" y="30112"/>
                    <a:pt x="75352" y="46176"/>
                  </a:cubicBezTo>
                  <a:cubicBezTo>
                    <a:pt x="75352" y="62241"/>
                    <a:pt x="62313" y="75280"/>
                    <a:pt x="46248" y="7528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4" tIns="45700" rIns="91424" bIns="45700" anchor="ctr" anchorCtr="0">
              <a:noAutofit/>
            </a:bodyPr>
            <a:lstStyle/>
            <a:p>
              <a:pPr marL="0" marR="0" lvl="0" indent="0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>
                <a:solidFill>
                  <a:schemeClr val="bg1"/>
                </a:solidFill>
                <a:latin typeface="맑은 고딕"/>
                <a:ea typeface="맑은 고딕"/>
                <a:sym typeface="Lato"/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7213693" y="2459023"/>
            <a:ext cx="3440068" cy="4441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ko-KR" altLang="en-US" sz="1600">
                <a:solidFill>
                  <a:schemeClr val="bg1"/>
                </a:solidFill>
                <a:latin typeface="맑은 고딕"/>
                <a:ea typeface="맑은 고딕"/>
              </a:rPr>
              <a:t>충북대학교 산업인공지능학과</a:t>
            </a:r>
            <a:endParaRPr lang="en-ID" sz="1600">
              <a:solidFill>
                <a:schemeClr val="bg1"/>
              </a:solidFill>
              <a:latin typeface="맑은 고딕"/>
              <a:ea typeface="맑은 고딕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543767" y="2977774"/>
            <a:ext cx="3849264" cy="9024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5400">
                <a:solidFill>
                  <a:schemeClr val="bg1"/>
                </a:solidFill>
                <a:latin typeface="맑은 고딕"/>
                <a:ea typeface="맑은 고딕"/>
              </a:rPr>
              <a:t>감사합니다</a:t>
            </a:r>
            <a:r>
              <a:rPr lang="en-US" sz="5400">
                <a:solidFill>
                  <a:schemeClr val="bg1"/>
                </a:solidFill>
                <a:latin typeface="맑은 고딕"/>
                <a:ea typeface="맑은 고딕"/>
              </a:rPr>
              <a:t>!</a:t>
            </a:r>
            <a:endParaRPr lang="en-US" sz="5400">
              <a:solidFill>
                <a:schemeClr val="bg1"/>
              </a:solidFill>
              <a:latin typeface="맑은 고딕"/>
              <a:ea typeface="맑은 고딕"/>
            </a:endParaRPr>
          </a:p>
        </p:txBody>
      </p:sp>
      <p:grpSp>
        <p:nvGrpSpPr>
          <p:cNvPr id="30" name="Google Shape;603;p61"/>
          <p:cNvGrpSpPr/>
          <p:nvPr/>
        </p:nvGrpSpPr>
        <p:grpSpPr>
          <a:xfrm rot="5400000">
            <a:off x="9019824" y="4458099"/>
            <a:ext cx="3573138" cy="1916938"/>
            <a:chOff x="773350" y="518000"/>
            <a:chExt cx="2757950" cy="1479600"/>
          </a:xfrm>
        </p:grpSpPr>
        <p:sp>
          <p:nvSpPr>
            <p:cNvPr id="31" name="Google Shape;604;p61"/>
            <p:cNvSpPr/>
            <p:nvPr/>
          </p:nvSpPr>
          <p:spPr>
            <a:xfrm>
              <a:off x="2582700" y="518000"/>
              <a:ext cx="948600" cy="1479600"/>
            </a:xfrm>
            <a:prstGeom prst="chevron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298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>
                <a:latin typeface="맑은 고딕"/>
                <a:ea typeface="맑은 고딕"/>
              </a:endParaRPr>
            </a:p>
          </p:txBody>
        </p:sp>
        <p:sp>
          <p:nvSpPr>
            <p:cNvPr id="32" name="Google Shape;605;p61"/>
            <p:cNvSpPr/>
            <p:nvPr/>
          </p:nvSpPr>
          <p:spPr>
            <a:xfrm>
              <a:off x="1678025" y="518000"/>
              <a:ext cx="948600" cy="1479600"/>
            </a:xfrm>
            <a:prstGeom prst="chevron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298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>
                <a:latin typeface="맑은 고딕"/>
                <a:ea typeface="맑은 고딕"/>
              </a:endParaRPr>
            </a:p>
          </p:txBody>
        </p:sp>
        <p:sp>
          <p:nvSpPr>
            <p:cNvPr id="33" name="Google Shape;606;p61"/>
            <p:cNvSpPr/>
            <p:nvPr/>
          </p:nvSpPr>
          <p:spPr>
            <a:xfrm>
              <a:off x="773350" y="518000"/>
              <a:ext cx="948600" cy="1479600"/>
            </a:xfrm>
            <a:prstGeom prst="chevron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298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>
                <a:latin typeface="맑은 고딕"/>
                <a:ea typeface="맑은 고딕"/>
              </a:endParaRPr>
            </a:p>
          </p:txBody>
        </p:sp>
      </p:grpSp>
      <p:grpSp>
        <p:nvGrpSpPr>
          <p:cNvPr id="34" name="Google Shape;600;p61"/>
          <p:cNvGrpSpPr/>
          <p:nvPr/>
        </p:nvGrpSpPr>
        <p:grpSpPr>
          <a:xfrm rot="0">
            <a:off x="8764150" y="294394"/>
            <a:ext cx="3427850" cy="639375"/>
            <a:chOff x="1298650" y="3255600"/>
            <a:chExt cx="3427850" cy="639375"/>
          </a:xfrm>
        </p:grpSpPr>
        <p:sp>
          <p:nvSpPr>
            <p:cNvPr id="35" name="Google Shape;601;p61"/>
            <p:cNvSpPr/>
            <p:nvPr/>
          </p:nvSpPr>
          <p:spPr>
            <a:xfrm>
              <a:off x="1483200" y="3347875"/>
              <a:ext cx="3243300" cy="547100"/>
            </a:xfrm>
            <a:custGeom>
              <a:avLst/>
              <a:gdLst/>
              <a:rect l="l" t="t" r="r" b="b"/>
              <a:pathLst>
                <a:path w="129732" h="21884" fill="none" extrusionOk="0">
                  <a:moveTo>
                    <a:pt x="129731" y="11311"/>
                  </a:moveTo>
                  <a:lnTo>
                    <a:pt x="100335" y="11311"/>
                  </a:lnTo>
                  <a:lnTo>
                    <a:pt x="89738" y="21884"/>
                  </a:lnTo>
                  <a:lnTo>
                    <a:pt x="34529" y="21884"/>
                  </a:lnTo>
                  <a:lnTo>
                    <a:pt x="12633" y="0"/>
                  </a:ln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/>
              <a:headEnd w="sm" len="sm"/>
              <a:tailEnd w="sm" len="sm"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>
                <a:latin typeface="맑은 고딕"/>
                <a:ea typeface="맑은 고딕"/>
              </a:endParaRPr>
            </a:p>
          </p:txBody>
        </p:sp>
        <p:sp>
          <p:nvSpPr>
            <p:cNvPr id="36" name="Google Shape;602;p61"/>
            <p:cNvSpPr/>
            <p:nvPr/>
          </p:nvSpPr>
          <p:spPr>
            <a:xfrm>
              <a:off x="1298650" y="3255600"/>
              <a:ext cx="184575" cy="184850"/>
            </a:xfrm>
            <a:custGeom>
              <a:avLst/>
              <a:gdLst/>
              <a:rect l="l" t="t" r="r" b="b"/>
              <a:pathLst>
                <a:path w="7383" h="7394" fill="none" extrusionOk="0">
                  <a:moveTo>
                    <a:pt x="1" y="3691"/>
                  </a:moveTo>
                  <a:cubicBezTo>
                    <a:pt x="1" y="1643"/>
                    <a:pt x="1644" y="0"/>
                    <a:pt x="3692" y="0"/>
                  </a:cubicBezTo>
                  <a:cubicBezTo>
                    <a:pt x="5728" y="0"/>
                    <a:pt x="7383" y="1643"/>
                    <a:pt x="7383" y="3691"/>
                  </a:cubicBezTo>
                  <a:cubicBezTo>
                    <a:pt x="7383" y="5727"/>
                    <a:pt x="5728" y="7382"/>
                    <a:pt x="3692" y="7382"/>
                  </a:cubicBezTo>
                  <a:cubicBezTo>
                    <a:pt x="1644" y="7394"/>
                    <a:pt x="1" y="5727"/>
                    <a:pt x="1" y="36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/>
              <a:headEnd w="sm" len="sm"/>
              <a:tailEnd w="sm" len="sm"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>
                <a:latin typeface="맑은 고딕"/>
                <a:ea typeface="맑은 고딕"/>
              </a:endParaRPr>
            </a:p>
          </p:txBody>
        </p:sp>
      </p:grpSp>
      <p:grpSp>
        <p:nvGrpSpPr>
          <p:cNvPr id="37" name="Google Shape;3617;p110"/>
          <p:cNvGrpSpPr/>
          <p:nvPr/>
        </p:nvGrpSpPr>
        <p:grpSpPr>
          <a:xfrm rot="5400000" flipH="1">
            <a:off x="-2179834" y="3114604"/>
            <a:ext cx="6548096" cy="981770"/>
            <a:chOff x="-563775" y="4390551"/>
            <a:chExt cx="4450758" cy="667311"/>
          </a:xfrm>
        </p:grpSpPr>
        <p:sp>
          <p:nvSpPr>
            <p:cNvPr id="38" name="Google Shape;3618;p110"/>
            <p:cNvSpPr/>
            <p:nvPr/>
          </p:nvSpPr>
          <p:spPr>
            <a:xfrm>
              <a:off x="-563775" y="4390551"/>
              <a:ext cx="4266185" cy="564197"/>
            </a:xfrm>
            <a:custGeom>
              <a:avLst/>
              <a:gdLst/>
              <a:rect l="l" t="t" r="r" b="b"/>
              <a:pathLst>
                <a:path w="143221" h="15693" fill="none" extrusionOk="0">
                  <a:moveTo>
                    <a:pt x="1" y="7585"/>
                  </a:moveTo>
                  <a:lnTo>
                    <a:pt x="21063" y="7585"/>
                  </a:lnTo>
                  <a:lnTo>
                    <a:pt x="28659" y="1"/>
                  </a:lnTo>
                  <a:lnTo>
                    <a:pt x="118492" y="1"/>
                  </a:lnTo>
                  <a:lnTo>
                    <a:pt x="134172" y="15693"/>
                  </a:lnTo>
                  <a:lnTo>
                    <a:pt x="143221" y="15693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/>
              <a:headEnd w="sm" len="sm"/>
              <a:tailEnd w="sm" len="sm"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>
                <a:latin typeface="맑은 고딕"/>
                <a:ea typeface="맑은 고딕"/>
              </a:endParaRPr>
            </a:p>
          </p:txBody>
        </p:sp>
        <p:sp>
          <p:nvSpPr>
            <p:cNvPr id="39" name="Google Shape;3619;p110"/>
            <p:cNvSpPr/>
            <p:nvPr/>
          </p:nvSpPr>
          <p:spPr>
            <a:xfrm>
              <a:off x="3702408" y="4873287"/>
              <a:ext cx="184575" cy="184575"/>
            </a:xfrm>
            <a:custGeom>
              <a:avLst/>
              <a:gdLst/>
              <a:rect l="l" t="t" r="r" b="b"/>
              <a:pathLst>
                <a:path w="7383" h="7383" fill="none" extrusionOk="0">
                  <a:moveTo>
                    <a:pt x="1" y="3692"/>
                  </a:moveTo>
                  <a:cubicBezTo>
                    <a:pt x="1" y="1656"/>
                    <a:pt x="1656" y="1"/>
                    <a:pt x="3692" y="1"/>
                  </a:cubicBezTo>
                  <a:cubicBezTo>
                    <a:pt x="5728" y="1"/>
                    <a:pt x="7383" y="1656"/>
                    <a:pt x="7383" y="3692"/>
                  </a:cubicBezTo>
                  <a:cubicBezTo>
                    <a:pt x="7383" y="5728"/>
                    <a:pt x="5728" y="7383"/>
                    <a:pt x="3692" y="7383"/>
                  </a:cubicBezTo>
                  <a:cubicBezTo>
                    <a:pt x="1656" y="7383"/>
                    <a:pt x="1" y="5728"/>
                    <a:pt x="1" y="369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/>
              <a:headEnd w="sm" len="sm"/>
              <a:tailEnd w="sm" len="sm"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>
                <a:latin typeface="맑은 고딕"/>
                <a:ea typeface="맑은 고딕"/>
              </a:endParaRPr>
            </a:p>
          </p:txBody>
        </p:sp>
      </p:grpSp>
      <p:grpSp>
        <p:nvGrpSpPr>
          <p:cNvPr id="41" name="Google Shape;797;p71"/>
          <p:cNvGrpSpPr/>
          <p:nvPr/>
        </p:nvGrpSpPr>
        <p:grpSpPr>
          <a:xfrm rot="0" flipH="1">
            <a:off x="9951284" y="331441"/>
            <a:ext cx="1154625" cy="430500"/>
            <a:chOff x="4042650" y="642025"/>
            <a:chExt cx="1154625" cy="430500"/>
          </a:xfrm>
        </p:grpSpPr>
        <p:sp>
          <p:nvSpPr>
            <p:cNvPr id="42" name="Google Shape;798;p71"/>
            <p:cNvSpPr/>
            <p:nvPr/>
          </p:nvSpPr>
          <p:spPr>
            <a:xfrm>
              <a:off x="4042650" y="642025"/>
              <a:ext cx="498000" cy="430500"/>
            </a:xfrm>
            <a:prstGeom prst="snip2DiagRect">
              <a:avLst>
                <a:gd name="adj1" fmla="val 0"/>
                <a:gd name="adj2" fmla="val 32236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w="sm" len="sm"/>
              <a:tailEnd w="sm" len="sm"/>
            </a:ln>
            <a:effectLst>
              <a:outerShdw blurRad="100013" algn="bl" rotWithShape="0">
                <a:schemeClr val="lt1">
                  <a:alpha val="70000"/>
                </a:schemeClr>
              </a:outerShdw>
            </a:effectLst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>
                <a:latin typeface="맑은 고딕"/>
                <a:ea typeface="맑은 고딕"/>
              </a:endParaRPr>
            </a:p>
          </p:txBody>
        </p:sp>
        <p:sp>
          <p:nvSpPr>
            <p:cNvPr id="43" name="Google Shape;799;p71"/>
            <p:cNvSpPr/>
            <p:nvPr/>
          </p:nvSpPr>
          <p:spPr>
            <a:xfrm>
              <a:off x="4699275" y="642025"/>
              <a:ext cx="498000" cy="430500"/>
            </a:xfrm>
            <a:prstGeom prst="snip2DiagRect">
              <a:avLst>
                <a:gd name="adj1" fmla="val 0"/>
                <a:gd name="adj2" fmla="val 32236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w="sm" len="sm"/>
              <a:tailEnd w="sm" len="sm"/>
            </a:ln>
            <a:effectLst>
              <a:outerShdw blurRad="100013" algn="bl" rotWithShape="0">
                <a:schemeClr val="lt1">
                  <a:alpha val="70000"/>
                </a:schemeClr>
              </a:outerShdw>
            </a:effectLst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>
                <a:latin typeface="맑은 고딕"/>
                <a:ea typeface="맑은 고딕"/>
              </a:endParaRPr>
            </a:p>
          </p:txBody>
        </p:sp>
      </p:grpSp>
      <p:grpSp>
        <p:nvGrpSpPr>
          <p:cNvPr id="47" name="Google Shape;752;p69"/>
          <p:cNvGrpSpPr/>
          <p:nvPr/>
        </p:nvGrpSpPr>
        <p:grpSpPr>
          <a:xfrm rot="5400000">
            <a:off x="-122727" y="3397026"/>
            <a:ext cx="1163678" cy="63948"/>
            <a:chOff x="3779200" y="1371600"/>
            <a:chExt cx="1992600" cy="109500"/>
          </a:xfrm>
        </p:grpSpPr>
        <p:sp>
          <p:nvSpPr>
            <p:cNvPr id="48" name="Google Shape;753;p69"/>
            <p:cNvSpPr/>
            <p:nvPr/>
          </p:nvSpPr>
          <p:spPr>
            <a:xfrm>
              <a:off x="377920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>
                <a:latin typeface="맑은 고딕"/>
                <a:ea typeface="맑은 고딕"/>
              </a:endParaRPr>
            </a:p>
          </p:txBody>
        </p:sp>
        <p:sp>
          <p:nvSpPr>
            <p:cNvPr id="49" name="Google Shape;754;p69"/>
            <p:cNvSpPr/>
            <p:nvPr/>
          </p:nvSpPr>
          <p:spPr>
            <a:xfrm>
              <a:off x="415582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>
                <a:latin typeface="맑은 고딕"/>
                <a:ea typeface="맑은 고딕"/>
              </a:endParaRPr>
            </a:p>
          </p:txBody>
        </p:sp>
        <p:sp>
          <p:nvSpPr>
            <p:cNvPr id="50" name="Google Shape;755;p69"/>
            <p:cNvSpPr/>
            <p:nvPr/>
          </p:nvSpPr>
          <p:spPr>
            <a:xfrm>
              <a:off x="453244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>
                <a:latin typeface="맑은 고딕"/>
                <a:ea typeface="맑은 고딕"/>
              </a:endParaRPr>
            </a:p>
          </p:txBody>
        </p:sp>
        <p:sp>
          <p:nvSpPr>
            <p:cNvPr id="51" name="Google Shape;756;p69"/>
            <p:cNvSpPr/>
            <p:nvPr/>
          </p:nvSpPr>
          <p:spPr>
            <a:xfrm>
              <a:off x="490906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>
                <a:latin typeface="맑은 고딕"/>
                <a:ea typeface="맑은 고딕"/>
              </a:endParaRPr>
            </a:p>
          </p:txBody>
        </p:sp>
        <p:sp>
          <p:nvSpPr>
            <p:cNvPr id="52" name="Google Shape;757;p69"/>
            <p:cNvSpPr/>
            <p:nvPr/>
          </p:nvSpPr>
          <p:spPr>
            <a:xfrm>
              <a:off x="528568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>
                <a:latin typeface="맑은 고딕"/>
                <a:ea typeface="맑은 고딕"/>
              </a:endParaRPr>
            </a:p>
          </p:txBody>
        </p:sp>
        <p:sp>
          <p:nvSpPr>
            <p:cNvPr id="53" name="Google Shape;758;p69"/>
            <p:cNvSpPr/>
            <p:nvPr/>
          </p:nvSpPr>
          <p:spPr>
            <a:xfrm>
              <a:off x="566230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>
                <a:latin typeface="맑은 고딕"/>
                <a:ea typeface="맑은 고딕"/>
              </a:endParaRPr>
            </a:p>
          </p:txBody>
        </p:sp>
      </p:grpSp>
      <p:grpSp>
        <p:nvGrpSpPr>
          <p:cNvPr id="54" name="Google Shape;759;p69"/>
          <p:cNvGrpSpPr/>
          <p:nvPr/>
        </p:nvGrpSpPr>
        <p:grpSpPr>
          <a:xfrm rot="5400000">
            <a:off x="124298" y="3397026"/>
            <a:ext cx="1163678" cy="63948"/>
            <a:chOff x="3779200" y="1371600"/>
            <a:chExt cx="1992600" cy="109500"/>
          </a:xfrm>
        </p:grpSpPr>
        <p:sp>
          <p:nvSpPr>
            <p:cNvPr id="55" name="Google Shape;760;p69"/>
            <p:cNvSpPr/>
            <p:nvPr/>
          </p:nvSpPr>
          <p:spPr>
            <a:xfrm>
              <a:off x="377920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>
                <a:latin typeface="맑은 고딕"/>
                <a:ea typeface="맑은 고딕"/>
              </a:endParaRPr>
            </a:p>
          </p:txBody>
        </p:sp>
        <p:sp>
          <p:nvSpPr>
            <p:cNvPr id="56" name="Google Shape;761;p69"/>
            <p:cNvSpPr/>
            <p:nvPr/>
          </p:nvSpPr>
          <p:spPr>
            <a:xfrm>
              <a:off x="415582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>
                <a:latin typeface="맑은 고딕"/>
                <a:ea typeface="맑은 고딕"/>
              </a:endParaRPr>
            </a:p>
          </p:txBody>
        </p:sp>
        <p:sp>
          <p:nvSpPr>
            <p:cNvPr id="57" name="Google Shape;762;p69"/>
            <p:cNvSpPr/>
            <p:nvPr/>
          </p:nvSpPr>
          <p:spPr>
            <a:xfrm>
              <a:off x="453244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>
                <a:latin typeface="맑은 고딕"/>
                <a:ea typeface="맑은 고딕"/>
              </a:endParaRPr>
            </a:p>
          </p:txBody>
        </p:sp>
        <p:sp>
          <p:nvSpPr>
            <p:cNvPr id="58" name="Google Shape;763;p69"/>
            <p:cNvSpPr/>
            <p:nvPr/>
          </p:nvSpPr>
          <p:spPr>
            <a:xfrm>
              <a:off x="490906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>
                <a:latin typeface="맑은 고딕"/>
                <a:ea typeface="맑은 고딕"/>
              </a:endParaRPr>
            </a:p>
          </p:txBody>
        </p:sp>
        <p:sp>
          <p:nvSpPr>
            <p:cNvPr id="59" name="Google Shape;764;p69"/>
            <p:cNvSpPr/>
            <p:nvPr/>
          </p:nvSpPr>
          <p:spPr>
            <a:xfrm>
              <a:off x="528568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>
                <a:latin typeface="맑은 고딕"/>
                <a:ea typeface="맑은 고딕"/>
              </a:endParaRPr>
            </a:p>
          </p:txBody>
        </p:sp>
        <p:sp>
          <p:nvSpPr>
            <p:cNvPr id="60" name="Google Shape;765;p69"/>
            <p:cNvSpPr/>
            <p:nvPr/>
          </p:nvSpPr>
          <p:spPr>
            <a:xfrm>
              <a:off x="566230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>
                <a:latin typeface="맑은 고딕"/>
                <a:ea typeface="맑은 고딕"/>
              </a:endParaRP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7213693" y="3004778"/>
            <a:ext cx="34400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600">
                <a:solidFill>
                  <a:schemeClr val="bg1"/>
                </a:solidFill>
                <a:effectLst/>
                <a:latin typeface="맑은 고딕"/>
                <a:ea typeface="맑은 고딕"/>
              </a:rPr>
              <a:t>어프렌티스 프로젝트 </a:t>
            </a:r>
            <a:r>
              <a:rPr lang="en-US" altLang="ko-KR" sz="1600">
                <a:solidFill>
                  <a:schemeClr val="bg1"/>
                </a:solidFill>
                <a:effectLst/>
                <a:latin typeface="맑은 고딕"/>
                <a:ea typeface="맑은 고딕"/>
              </a:rPr>
              <a:t>(8884002-01)</a:t>
            </a:r>
            <a:endParaRPr lang="en-US" altLang="ko-KR" sz="1600">
              <a:solidFill>
                <a:schemeClr val="bg1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0055138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wipe/>
      </p:transition>
    </mc:Choice>
    <mc:Fallback>
      <p:transition xmlns:mc="http://schemas.openxmlformats.org/markup-compatibility/2006" xmlns:hp="http://schemas.haansoft.com/office/presentation/8.0" spd="med" mc:Ignorable="hp" hp:hslDur="1000">
        <p:wipe/>
      </p:transition>
    </mc:Fallback>
  </mc:AlternateContent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gradFill>
          <a:gsLst>
            <a:gs pos="0">
              <a:schemeClr val="accent4">
                <a:lumMod val="75000"/>
              </a:schemeClr>
            </a:gs>
            <a:gs pos="0">
              <a:schemeClr val="accent2">
                <a:lumMod val="50000"/>
              </a:schemeClr>
            </a:gs>
            <a:gs pos="100000">
              <a:schemeClr val="accent2">
                <a:lumMod val="60000"/>
                <a:lumOff val="40000"/>
              </a:schemeClr>
            </a:gs>
            <a:gs pos="47000">
              <a:schemeClr val="accent4">
                <a:lumMod val="72000"/>
              </a:schemeClr>
            </a:gs>
          </a:gsLst>
          <a:path path="circle">
            <a:fillToRect r="100000" b="10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590;p61"/>
          <p:cNvSpPr/>
          <p:nvPr/>
        </p:nvSpPr>
        <p:spPr>
          <a:xfrm rot="10800000" flipH="1">
            <a:off x="-859405" y="3941452"/>
            <a:ext cx="4685100" cy="4685100"/>
          </a:xfrm>
          <a:prstGeom prst="ellipse">
            <a:avLst/>
          </a:prstGeom>
          <a:gradFill>
            <a:gsLst>
              <a:gs pos="0">
                <a:srgbClr val="ffffff">
                  <a:alpha val="15290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>
              <a:latin typeface="맑은 고딕"/>
              <a:ea typeface="맑은 고딕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844366" y="820814"/>
            <a:ext cx="4861109" cy="9013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5400" b="1">
                <a:solidFill>
                  <a:schemeClr val="bg1"/>
                </a:solidFill>
                <a:latin typeface="맑은 고딕"/>
                <a:ea typeface="맑은 고딕"/>
              </a:rPr>
              <a:t>과제선정 동기</a:t>
            </a:r>
            <a:endParaRPr lang="en-US" sz="5400" b="1">
              <a:solidFill>
                <a:schemeClr val="bg1"/>
              </a:solidFill>
              <a:latin typeface="맑은 고딕"/>
              <a:ea typeface="맑은 고딕"/>
            </a:endParaRPr>
          </a:p>
        </p:txBody>
      </p:sp>
      <p:grpSp>
        <p:nvGrpSpPr>
          <p:cNvPr id="27" name="Group 26"/>
          <p:cNvGrpSpPr/>
          <p:nvPr/>
        </p:nvGrpSpPr>
        <p:grpSpPr>
          <a:xfrm rot="0">
            <a:off x="1206316" y="3991138"/>
            <a:ext cx="5351506" cy="1826731"/>
            <a:chOff x="6096000" y="4075714"/>
            <a:chExt cx="4230547" cy="1826731"/>
          </a:xfrm>
        </p:grpSpPr>
        <p:sp>
          <p:nvSpPr>
            <p:cNvPr id="28" name="Rectangle 27"/>
            <p:cNvSpPr/>
            <p:nvPr/>
          </p:nvSpPr>
          <p:spPr>
            <a:xfrm>
              <a:off x="5892692" y="4273595"/>
              <a:ext cx="4230547" cy="145740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lnSpc>
                  <a:spcPct val="150000"/>
                </a:lnSpc>
                <a:defRPr/>
              </a:pPr>
              <a:r>
                <a:rPr lang="ko-KR" altLang="en-US" sz="1200">
                  <a:solidFill>
                    <a:schemeClr val="bg1"/>
                  </a:solidFill>
                  <a:latin typeface="맑은 고딕"/>
                  <a:ea typeface="맑은 고딕"/>
                </a:rPr>
                <a:t>포트홀이 발생한 후에 이를 복구하는 데는 많은 비용이 소요되지만</a:t>
              </a:r>
              <a:r>
                <a:rPr lang="en-US" altLang="ko-KR" sz="1200">
                  <a:solidFill>
                    <a:schemeClr val="bg1"/>
                  </a:solidFill>
                  <a:latin typeface="맑은 고딕"/>
                  <a:ea typeface="맑은 고딕"/>
                </a:rPr>
                <a:t>, </a:t>
              </a:r>
              <a:endParaRPr lang="en-US" altLang="ko-KR" sz="1200">
                <a:solidFill>
                  <a:schemeClr val="bg1"/>
                </a:solidFill>
                <a:latin typeface="맑은 고딕"/>
                <a:ea typeface="맑은 고딕"/>
              </a:endParaRPr>
            </a:p>
            <a:p>
              <a:pPr lvl="0">
                <a:lnSpc>
                  <a:spcPct val="150000"/>
                </a:lnSpc>
                <a:defRPr/>
              </a:pPr>
              <a:r>
                <a:rPr lang="ko-KR" altLang="en-US" sz="1200">
                  <a:solidFill>
                    <a:schemeClr val="bg1"/>
                  </a:solidFill>
                  <a:latin typeface="맑은 고딕"/>
                  <a:ea typeface="맑은 고딕"/>
                </a:rPr>
                <a:t>포트홀 발생 가능성을 사전에 예측하고 예방적으로 도로를 점검</a:t>
              </a:r>
              <a:r>
                <a:rPr lang="en-US" altLang="ko-KR" sz="1200">
                  <a:solidFill>
                    <a:schemeClr val="bg1"/>
                  </a:solidFill>
                  <a:latin typeface="맑은 고딕"/>
                  <a:ea typeface="맑은 고딕"/>
                </a:rPr>
                <a:t>·</a:t>
              </a:r>
              <a:r>
                <a:rPr lang="ko-KR" altLang="en-US" sz="1200">
                  <a:solidFill>
                    <a:schemeClr val="bg1"/>
                  </a:solidFill>
                  <a:latin typeface="맑은 고딕"/>
                  <a:ea typeface="맑은 고딕"/>
                </a:rPr>
                <a:t>보수한다면 비용을 절감할 수 있습니다</a:t>
              </a:r>
              <a:r>
                <a:rPr lang="en-US" altLang="ko-KR" sz="1200">
                  <a:solidFill>
                    <a:schemeClr val="bg1"/>
                  </a:solidFill>
                  <a:latin typeface="맑은 고딕"/>
                  <a:ea typeface="맑은 고딕"/>
                </a:rPr>
                <a:t>. </a:t>
              </a:r>
              <a:r>
                <a:rPr lang="ko-KR" altLang="en-US" sz="1200">
                  <a:solidFill>
                    <a:schemeClr val="bg1"/>
                  </a:solidFill>
                  <a:latin typeface="맑은 고딕"/>
                  <a:ea typeface="맑은 고딕"/>
                </a:rPr>
                <a:t>특히 날씨 데이터를 기반으로 포트홀 발생 가능성을 분석하면</a:t>
              </a:r>
              <a:r>
                <a:rPr lang="en-US" altLang="ko-KR" sz="1200">
                  <a:solidFill>
                    <a:schemeClr val="bg1"/>
                  </a:solidFill>
                  <a:latin typeface="맑은 고딕"/>
                  <a:ea typeface="맑은 고딕"/>
                </a:rPr>
                <a:t>, </a:t>
              </a:r>
              <a:r>
                <a:rPr lang="ko-KR" altLang="en-US" sz="1200">
                  <a:solidFill>
                    <a:schemeClr val="bg1"/>
                  </a:solidFill>
                  <a:latin typeface="맑은 고딕"/>
                  <a:ea typeface="맑은 고딕"/>
                </a:rPr>
                <a:t>유지보수 작업의 우선순위를 효율적으로 정할 수 있어 예산의 효율적 사용이 가능합니다</a:t>
              </a:r>
              <a:r>
                <a:rPr lang="en-US" altLang="ko-KR" sz="1200">
                  <a:solidFill>
                    <a:schemeClr val="bg1"/>
                  </a:solidFill>
                  <a:latin typeface="맑은 고딕"/>
                  <a:ea typeface="맑은 고딕"/>
                </a:rPr>
                <a:t>.</a:t>
              </a:r>
              <a:endParaRPr lang="en-US" sz="1200">
                <a:solidFill>
                  <a:schemeClr val="bg1"/>
                </a:solidFill>
                <a:latin typeface="맑은 고딕"/>
                <a:ea typeface="맑은 고딕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5892692" y="3904264"/>
              <a:ext cx="364784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b="1">
                  <a:solidFill>
                    <a:schemeClr val="bg1"/>
                  </a:solidFill>
                  <a:latin typeface="맑은 고딕"/>
                  <a:ea typeface="맑은 고딕"/>
                  <a:cs typeface="Kanit"/>
                </a:rPr>
                <a:t>효율적인 유지보수 비용 절감</a:t>
              </a:r>
              <a:endParaRPr lang="en-US" b="1">
                <a:solidFill>
                  <a:schemeClr val="bg1"/>
                </a:solidFill>
                <a:latin typeface="맑은 고딕"/>
                <a:ea typeface="맑은 고딕"/>
                <a:cs typeface="Kanit"/>
              </a:endParaRPr>
            </a:p>
          </p:txBody>
        </p:sp>
      </p:grpSp>
      <p:sp>
        <p:nvSpPr>
          <p:cNvPr id="39" name="Google Shape;1633;p105"/>
          <p:cNvSpPr/>
          <p:nvPr/>
        </p:nvSpPr>
        <p:spPr>
          <a:xfrm>
            <a:off x="11472382" y="988963"/>
            <a:ext cx="358200" cy="323701"/>
          </a:xfrm>
          <a:prstGeom prst="snip2DiagRect">
            <a:avLst>
              <a:gd name="adj1" fmla="val 0"/>
              <a:gd name="adj2" fmla="val 32236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w="sm" len="sm"/>
            <a:tailEnd w="sm" len="sm"/>
          </a:ln>
          <a:effectLst>
            <a:outerShdw blurRad="100013" algn="bl" rotWithShape="0">
              <a:schemeClr val="lt1">
                <a:alpha val="70000"/>
              </a:schemeClr>
            </a:outerShdw>
          </a:effectLst>
        </p:spPr>
        <p:txBody>
          <a:bodyPr wrap="square" lIns="91424" tIns="91424" rIns="91424" bIns="91424" anchor="ctr" anchorCtr="0">
            <a:noAutofit/>
          </a:bodyPr>
          <a:lstStyle/>
          <a:p>
            <a:pPr lvl="0">
              <a:defRPr/>
            </a:pPr>
            <a:endParaRPr>
              <a:latin typeface="맑은 고딕"/>
              <a:ea typeface="맑은 고딕"/>
            </a:endParaRPr>
          </a:p>
        </p:txBody>
      </p:sp>
      <p:sp>
        <p:nvSpPr>
          <p:cNvPr id="40" name="Google Shape;1634;p105"/>
          <p:cNvSpPr/>
          <p:nvPr/>
        </p:nvSpPr>
        <p:spPr>
          <a:xfrm>
            <a:off x="11472382" y="1452639"/>
            <a:ext cx="358200" cy="323700"/>
          </a:xfrm>
          <a:prstGeom prst="snip2DiagRect">
            <a:avLst>
              <a:gd name="adj1" fmla="val 0"/>
              <a:gd name="adj2" fmla="val 32236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w="sm" len="sm"/>
            <a:tailEnd w="sm" len="sm"/>
          </a:ln>
          <a:effectLst>
            <a:outerShdw blurRad="100013" algn="bl" rotWithShape="0">
              <a:schemeClr val="lt1">
                <a:alpha val="70000"/>
              </a:schemeClr>
            </a:outerShdw>
          </a:effectLst>
        </p:spPr>
        <p:txBody>
          <a:bodyPr wrap="square" lIns="91424" tIns="91424" rIns="91424" bIns="91424" anchor="ctr" anchorCtr="0">
            <a:noAutofit/>
          </a:bodyPr>
          <a:lstStyle/>
          <a:p>
            <a:pPr lvl="0">
              <a:defRPr/>
            </a:pPr>
            <a:endParaRPr>
              <a:latin typeface="맑은 고딕"/>
              <a:ea typeface="맑은 고딕"/>
            </a:endParaRPr>
          </a:p>
        </p:txBody>
      </p:sp>
      <p:sp>
        <p:nvSpPr>
          <p:cNvPr id="3" name="Google Shape;601;p61"/>
          <p:cNvSpPr/>
          <p:nvPr/>
        </p:nvSpPr>
        <p:spPr>
          <a:xfrm rot="10800000">
            <a:off x="-2404" y="5900053"/>
            <a:ext cx="3348854" cy="335647"/>
          </a:xfrm>
          <a:custGeom>
            <a:avLst/>
            <a:gdLst/>
            <a:rect l="l" t="t" r="r" b="b"/>
            <a:pathLst>
              <a:path w="129732" h="21884" fill="none" extrusionOk="0">
                <a:moveTo>
                  <a:pt x="129731" y="11311"/>
                </a:moveTo>
                <a:lnTo>
                  <a:pt x="100335" y="11311"/>
                </a:lnTo>
                <a:lnTo>
                  <a:pt x="89738" y="21884"/>
                </a:lnTo>
                <a:lnTo>
                  <a:pt x="34529" y="21884"/>
                </a:lnTo>
                <a:lnTo>
                  <a:pt x="12633" y="0"/>
                </a:lnTo>
                <a:lnTo>
                  <a:pt x="1" y="0"/>
                </a:lnTo>
              </a:path>
            </a:pathLst>
          </a:custGeom>
          <a:noFill/>
          <a:ln w="9525" cap="flat" cmpd="sng">
            <a:solidFill>
              <a:schemeClr val="lt1"/>
            </a:solidFill>
            <a:prstDash val="solid"/>
            <a:miter/>
            <a:headEnd w="sm" len="sm"/>
            <a:tailEnd w="sm" len="sm"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>
              <a:latin typeface="맑은 고딕"/>
              <a:ea typeface="맑은 고딕"/>
            </a:endParaRPr>
          </a:p>
        </p:txBody>
      </p:sp>
      <p:sp>
        <p:nvSpPr>
          <p:cNvPr id="5" name="Google Shape;602;p61"/>
          <p:cNvSpPr/>
          <p:nvPr/>
        </p:nvSpPr>
        <p:spPr>
          <a:xfrm rot="10800000">
            <a:off x="3336114" y="6143275"/>
            <a:ext cx="184575" cy="184850"/>
          </a:xfrm>
          <a:custGeom>
            <a:avLst/>
            <a:gdLst/>
            <a:rect l="l" t="t" r="r" b="b"/>
            <a:pathLst>
              <a:path w="7383" h="7394" fill="none" extrusionOk="0">
                <a:moveTo>
                  <a:pt x="1" y="3691"/>
                </a:moveTo>
                <a:cubicBezTo>
                  <a:pt x="1" y="1643"/>
                  <a:pt x="1644" y="0"/>
                  <a:pt x="3692" y="0"/>
                </a:cubicBezTo>
                <a:cubicBezTo>
                  <a:pt x="5728" y="0"/>
                  <a:pt x="7383" y="1643"/>
                  <a:pt x="7383" y="3691"/>
                </a:cubicBezTo>
                <a:cubicBezTo>
                  <a:pt x="7383" y="5727"/>
                  <a:pt x="5728" y="7382"/>
                  <a:pt x="3692" y="7382"/>
                </a:cubicBezTo>
                <a:cubicBezTo>
                  <a:pt x="1644" y="7394"/>
                  <a:pt x="1" y="5727"/>
                  <a:pt x="1" y="3691"/>
                </a:cubicBezTo>
                <a:close/>
              </a:path>
            </a:pathLst>
          </a:custGeom>
          <a:noFill/>
          <a:ln w="9525" cap="flat" cmpd="sng">
            <a:solidFill>
              <a:schemeClr val="lt1"/>
            </a:solidFill>
            <a:prstDash val="solid"/>
            <a:miter/>
            <a:headEnd w="sm" len="sm"/>
            <a:tailEnd w="sm" len="sm"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>
              <a:latin typeface="맑은 고딕"/>
              <a:ea typeface="맑은 고딕"/>
            </a:endParaRPr>
          </a:p>
        </p:txBody>
      </p:sp>
      <p:grpSp>
        <p:nvGrpSpPr>
          <p:cNvPr id="32" name="Google Shape;1626;p105"/>
          <p:cNvGrpSpPr/>
          <p:nvPr/>
        </p:nvGrpSpPr>
        <p:grpSpPr>
          <a:xfrm rot="5400000" flipH="1">
            <a:off x="9771321" y="1188803"/>
            <a:ext cx="2947684" cy="527672"/>
            <a:chOff x="1358103" y="3291921"/>
            <a:chExt cx="3368397" cy="603054"/>
          </a:xfrm>
        </p:grpSpPr>
        <p:sp>
          <p:nvSpPr>
            <p:cNvPr id="33" name="Google Shape;1627;p105"/>
            <p:cNvSpPr/>
            <p:nvPr/>
          </p:nvSpPr>
          <p:spPr>
            <a:xfrm>
              <a:off x="1483200" y="3347875"/>
              <a:ext cx="3243300" cy="547100"/>
            </a:xfrm>
            <a:custGeom>
              <a:avLst/>
              <a:gdLst/>
              <a:rect l="l" t="t" r="r" b="b"/>
              <a:pathLst>
                <a:path w="129732" h="21884" fill="none" extrusionOk="0">
                  <a:moveTo>
                    <a:pt x="129731" y="11311"/>
                  </a:moveTo>
                  <a:lnTo>
                    <a:pt x="100335" y="11311"/>
                  </a:lnTo>
                  <a:lnTo>
                    <a:pt x="89738" y="21884"/>
                  </a:lnTo>
                  <a:lnTo>
                    <a:pt x="34529" y="21884"/>
                  </a:lnTo>
                  <a:lnTo>
                    <a:pt x="12633" y="0"/>
                  </a:ln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/>
              <a:headEnd w="sm" len="sm"/>
              <a:tailEnd w="sm" len="sm"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>
                <a:latin typeface="맑은 고딕"/>
                <a:ea typeface="맑은 고딕"/>
              </a:endParaRPr>
            </a:p>
          </p:txBody>
        </p:sp>
        <p:sp>
          <p:nvSpPr>
            <p:cNvPr id="34" name="Google Shape;1628;p105"/>
            <p:cNvSpPr/>
            <p:nvPr/>
          </p:nvSpPr>
          <p:spPr>
            <a:xfrm>
              <a:off x="1358103" y="3291921"/>
              <a:ext cx="125123" cy="125328"/>
            </a:xfrm>
            <a:custGeom>
              <a:avLst/>
              <a:gdLst/>
              <a:rect l="l" t="t" r="r" b="b"/>
              <a:pathLst>
                <a:path w="7383" h="7394" fill="none" extrusionOk="0">
                  <a:moveTo>
                    <a:pt x="1" y="3691"/>
                  </a:moveTo>
                  <a:cubicBezTo>
                    <a:pt x="1" y="1643"/>
                    <a:pt x="1644" y="0"/>
                    <a:pt x="3692" y="0"/>
                  </a:cubicBezTo>
                  <a:cubicBezTo>
                    <a:pt x="5728" y="0"/>
                    <a:pt x="7383" y="1643"/>
                    <a:pt x="7383" y="3691"/>
                  </a:cubicBezTo>
                  <a:cubicBezTo>
                    <a:pt x="7383" y="5727"/>
                    <a:pt x="5728" y="7382"/>
                    <a:pt x="3692" y="7382"/>
                  </a:cubicBezTo>
                  <a:cubicBezTo>
                    <a:pt x="1644" y="7394"/>
                    <a:pt x="1" y="5727"/>
                    <a:pt x="1" y="36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/>
              <a:headEnd w="sm" len="sm"/>
              <a:tailEnd w="sm" len="sm"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>
                <a:latin typeface="맑은 고딕"/>
                <a:ea typeface="맑은 고딕"/>
              </a:endParaRPr>
            </a:p>
          </p:txBody>
        </p:sp>
      </p:grpSp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6568830" y="988292"/>
            <a:ext cx="4576903" cy="4771237"/>
          </a:xfrm>
        </p:spPr>
        <p:txBody>
          <a:bodyPr/>
          <a:lstStyle/>
          <a:p>
            <a:pPr marL="0" lvl="0" indent="0">
              <a:buNone/>
              <a:defRPr/>
            </a:pPr>
            <a:r>
              <a:rPr lang="ko-KR" altLang="en-US">
                <a:latin typeface="맑은 고딕"/>
                <a:ea typeface="맑은 고딕"/>
              </a:rPr>
              <a:t/>
            </a:r>
            <a:endParaRPr lang="ko-KR" altLang="en-US">
              <a:latin typeface="맑은 고딕"/>
              <a:ea typeface="맑은 고딕"/>
            </a:endParaRPr>
          </a:p>
        </p:txBody>
      </p:sp>
      <p:grpSp>
        <p:nvGrpSpPr>
          <p:cNvPr id="2" name="Group 26"/>
          <p:cNvGrpSpPr/>
          <p:nvPr/>
        </p:nvGrpSpPr>
        <p:grpSpPr>
          <a:xfrm rot="0">
            <a:off x="996766" y="1985912"/>
            <a:ext cx="5302546" cy="1574533"/>
            <a:chOff x="6096000" y="4056664"/>
            <a:chExt cx="4230547" cy="1574533"/>
          </a:xfrm>
        </p:grpSpPr>
        <p:sp>
          <p:nvSpPr>
            <p:cNvPr id="8" name="Rectangle 27"/>
            <p:cNvSpPr/>
            <p:nvPr/>
          </p:nvSpPr>
          <p:spPr>
            <a:xfrm>
              <a:off x="6096000" y="4445046"/>
              <a:ext cx="4230547" cy="118615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lnSpc>
                  <a:spcPct val="150000"/>
                </a:lnSpc>
                <a:defRPr/>
              </a:pPr>
              <a:r>
                <a:rPr lang="ko-KR" altLang="en-US" sz="1200">
                  <a:solidFill>
                    <a:schemeClr val="bg1"/>
                  </a:solidFill>
                  <a:latin typeface="맑은 고딕"/>
                  <a:ea typeface="맑은 고딕"/>
                </a:rPr>
                <a:t>포트홀은 운전자에게 돌발적인 사고 위험을 초래할 수 있으며</a:t>
              </a:r>
              <a:r>
                <a:rPr lang="en-US" altLang="ko-KR" sz="1200">
                  <a:solidFill>
                    <a:schemeClr val="bg1"/>
                  </a:solidFill>
                  <a:latin typeface="맑은 고딕"/>
                  <a:ea typeface="맑은 고딕"/>
                </a:rPr>
                <a:t>, </a:t>
              </a:r>
              <a:endParaRPr lang="en-US" altLang="ko-KR" sz="1200">
                <a:solidFill>
                  <a:schemeClr val="bg1"/>
                </a:solidFill>
                <a:latin typeface="맑은 고딕"/>
                <a:ea typeface="맑은 고딕"/>
              </a:endParaRPr>
            </a:p>
            <a:p>
              <a:pPr lvl="0">
                <a:lnSpc>
                  <a:spcPct val="150000"/>
                </a:lnSpc>
                <a:defRPr/>
              </a:pPr>
              <a:r>
                <a:rPr lang="ko-KR" altLang="en-US" sz="1200">
                  <a:solidFill>
                    <a:schemeClr val="bg1"/>
                  </a:solidFill>
                  <a:latin typeface="맑은 고딕"/>
                  <a:ea typeface="맑은 고딕"/>
                </a:rPr>
                <a:t>특히 밤이나 비가 오는 날씨에는 시야 확보가 어려워 위험이 더욱 커집니다</a:t>
              </a:r>
              <a:r>
                <a:rPr lang="en-US" altLang="ko-KR" sz="1200">
                  <a:solidFill>
                    <a:schemeClr val="bg1"/>
                  </a:solidFill>
                  <a:latin typeface="맑은 고딕"/>
                  <a:ea typeface="맑은 고딕"/>
                </a:rPr>
                <a:t>. </a:t>
              </a:r>
              <a:r>
                <a:rPr lang="ko-KR" altLang="en-US" sz="1200">
                  <a:solidFill>
                    <a:schemeClr val="bg1"/>
                  </a:solidFill>
                  <a:latin typeface="맑은 고딕"/>
                  <a:ea typeface="맑은 고딕"/>
                </a:rPr>
                <a:t>따라서</a:t>
              </a:r>
              <a:r>
                <a:rPr lang="en-US" altLang="ko-KR" sz="1200">
                  <a:solidFill>
                    <a:schemeClr val="bg1"/>
                  </a:solidFill>
                  <a:latin typeface="맑은 고딕"/>
                  <a:ea typeface="맑은 고딕"/>
                </a:rPr>
                <a:t>, </a:t>
              </a:r>
              <a:r>
                <a:rPr lang="ko-KR" altLang="en-US" sz="1200">
                  <a:solidFill>
                    <a:schemeClr val="bg1"/>
                  </a:solidFill>
                  <a:latin typeface="맑은 고딕"/>
                  <a:ea typeface="맑은 고딕"/>
                </a:rPr>
                <a:t>포트홀 문제를 미리 예측하고 예방적인 조치를 취하는 것은 </a:t>
              </a:r>
              <a:endParaRPr lang="ko-KR" altLang="en-US" sz="1200">
                <a:solidFill>
                  <a:schemeClr val="bg1"/>
                </a:solidFill>
                <a:latin typeface="맑은 고딕"/>
                <a:ea typeface="맑은 고딕"/>
              </a:endParaRPr>
            </a:p>
            <a:p>
              <a:pPr lvl="0">
                <a:lnSpc>
                  <a:spcPct val="150000"/>
                </a:lnSpc>
                <a:defRPr/>
              </a:pPr>
              <a:r>
                <a:rPr lang="ko-KR" altLang="en-US" sz="1200">
                  <a:solidFill>
                    <a:schemeClr val="bg1"/>
                  </a:solidFill>
                  <a:latin typeface="맑은 고딕"/>
                  <a:ea typeface="맑은 고딕"/>
                </a:rPr>
                <a:t>도로 안전성을 높이는 중요한 요소입니다</a:t>
              </a:r>
              <a:r>
                <a:rPr lang="en-US" altLang="ko-KR" sz="1200">
                  <a:solidFill>
                    <a:schemeClr val="bg1"/>
                  </a:solidFill>
                  <a:latin typeface="맑은 고딕"/>
                  <a:ea typeface="맑은 고딕"/>
                </a:rPr>
                <a:t>.</a:t>
              </a:r>
              <a:endParaRPr lang="en-US" altLang="ko-KR" sz="1200">
                <a:solidFill>
                  <a:schemeClr val="bg1"/>
                </a:solidFill>
                <a:latin typeface="맑은 고딕"/>
                <a:ea typeface="맑은 고딕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096000" y="4056664"/>
              <a:ext cx="364784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b="1">
                  <a:solidFill>
                    <a:schemeClr val="bg1"/>
                  </a:solidFill>
                  <a:latin typeface="맑은 고딕"/>
                  <a:ea typeface="맑은 고딕"/>
                  <a:cs typeface="Kanit"/>
                </a:rPr>
                <a:t>도로 안정성 향상의 필요성</a:t>
              </a:r>
              <a:endParaRPr lang="en-US" b="1">
                <a:solidFill>
                  <a:schemeClr val="bg1"/>
                </a:solidFill>
                <a:latin typeface="맑은 고딕"/>
                <a:ea typeface="맑은 고딕"/>
                <a:cs typeface="Kanit"/>
              </a:endParaRPr>
            </a:p>
          </p:txBody>
        </p:sp>
      </p:grp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811754" y="1212201"/>
            <a:ext cx="3191420" cy="2423938"/>
          </a:xfrm>
          <a:prstGeom prst="rect">
            <a:avLst/>
          </a:prstGeom>
        </p:spPr>
      </p:pic>
      <p:pic>
        <p:nvPicPr>
          <p:cNvPr id="1026" name="Picture 2" descr="도로의 지뢰 포트홀, 벌써부터 걱정 &lt; 사회 &lt; 뉴스룸 &lt; 기사본문 - 광양시민신문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7926138" y="3329381"/>
            <a:ext cx="3079862" cy="206070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8407205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wipe/>
      </p:transition>
    </mc:Choice>
    <mc:Fallback>
      <p:transition xmlns:mc="http://schemas.openxmlformats.org/markup-compatibility/2006" xmlns:hp="http://schemas.haansoft.com/office/presentation/8.0" spd="med" mc:Ignorable="hp" hp:hslDur="1000">
        <p:wipe/>
      </p:transition>
    </mc:Fallback>
  </mc:AlternateContent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xmlns:mc="http://schemas.openxmlformats.org/markup-compatibility/2006" xmlns:a14="http://schemas.microsoft.com/office/drawing/2010/main" mc:Ignorable="a14 ">
  <p:cSld>
    <p:bg>
      <p:bgPr shadeToTitle="0">
        <a:gradFill>
          <a:gsLst>
            <a:gs pos="0">
              <a:schemeClr val="accent4">
                <a:lumMod val="75000"/>
              </a:schemeClr>
            </a:gs>
            <a:gs pos="0">
              <a:schemeClr val="accent2">
                <a:lumMod val="50000"/>
              </a:schemeClr>
            </a:gs>
            <a:gs pos="100000">
              <a:schemeClr val="accent2">
                <a:lumMod val="60000"/>
                <a:lumOff val="40000"/>
              </a:schemeClr>
            </a:gs>
            <a:gs pos="47000">
              <a:schemeClr val="accent4">
                <a:lumMod val="72000"/>
              </a:schemeClr>
            </a:gs>
          </a:gsLst>
          <a:path path="circle">
            <a:fillToRect r="100000" b="10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612;p110"/>
          <p:cNvSpPr/>
          <p:nvPr/>
        </p:nvSpPr>
        <p:spPr>
          <a:xfrm>
            <a:off x="7992622" y="5061585"/>
            <a:ext cx="2208939" cy="1562062"/>
          </a:xfrm>
          <a:prstGeom prst="snip2DiagRect">
            <a:avLst>
              <a:gd name="adj1" fmla="val 0"/>
              <a:gd name="adj2" fmla="val 16982"/>
            </a:avLst>
          </a:prstGeom>
          <a:solidFill>
            <a:schemeClr val="accent4">
              <a:alpha val="20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w="sm" len="sm"/>
            <a:tailEnd w="sm" len="sm"/>
          </a:ln>
          <a:effectLst>
            <a:outerShdw blurRad="100013" algn="bl" rotWithShape="0">
              <a:schemeClr val="lt1">
                <a:alpha val="70000"/>
              </a:schemeClr>
            </a:outerShdw>
          </a:effectLst>
        </p:spPr>
        <p:txBody>
          <a:bodyPr wrap="square" lIns="91424" tIns="91424" rIns="91424" bIns="91424" anchor="ctr" anchorCtr="0">
            <a:noAutofit/>
          </a:bodyPr>
          <a:lstStyle/>
          <a:p>
            <a:pPr lvl="0">
              <a:defRPr/>
            </a:pPr>
            <a:endParaRPr>
              <a:latin typeface="맑은 고딕"/>
              <a:ea typeface="맑은 고딕"/>
            </a:endParaRPr>
          </a:p>
        </p:txBody>
      </p:sp>
      <p:sp>
        <p:nvSpPr>
          <p:cNvPr id="15" name="Google Shape;3612;p110"/>
          <p:cNvSpPr/>
          <p:nvPr/>
        </p:nvSpPr>
        <p:spPr>
          <a:xfrm>
            <a:off x="5384352" y="5078561"/>
            <a:ext cx="2208939" cy="1562062"/>
          </a:xfrm>
          <a:prstGeom prst="snip2DiagRect">
            <a:avLst>
              <a:gd name="adj1" fmla="val 0"/>
              <a:gd name="adj2" fmla="val 16982"/>
            </a:avLst>
          </a:prstGeom>
          <a:solidFill>
            <a:schemeClr val="accent4">
              <a:alpha val="20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w="sm" len="sm"/>
            <a:tailEnd w="sm" len="sm"/>
          </a:ln>
          <a:effectLst>
            <a:outerShdw blurRad="100013" algn="bl" rotWithShape="0">
              <a:schemeClr val="lt1">
                <a:alpha val="70000"/>
              </a:schemeClr>
            </a:outerShdw>
          </a:effectLst>
        </p:spPr>
        <p:txBody>
          <a:bodyPr wrap="square" lIns="91424" tIns="91424" rIns="91424" bIns="91424" anchor="ctr" anchorCtr="0">
            <a:noAutofit/>
          </a:bodyPr>
          <a:lstStyle/>
          <a:p>
            <a:pPr lvl="0">
              <a:defRPr/>
            </a:pPr>
            <a:endParaRPr>
              <a:latin typeface="맑은 고딕"/>
              <a:ea typeface="맑은 고딕"/>
            </a:endParaRPr>
          </a:p>
        </p:txBody>
      </p:sp>
      <p:sp>
        <p:nvSpPr>
          <p:cNvPr id="32" name="Google Shape;3612;p110"/>
          <p:cNvSpPr/>
          <p:nvPr/>
        </p:nvSpPr>
        <p:spPr>
          <a:xfrm>
            <a:off x="2646779" y="309945"/>
            <a:ext cx="5988213" cy="616862"/>
          </a:xfrm>
          <a:prstGeom prst="snip2DiagRect">
            <a:avLst>
              <a:gd name="adj1" fmla="val 0"/>
              <a:gd name="adj2" fmla="val 16982"/>
            </a:avLst>
          </a:prstGeom>
          <a:solidFill>
            <a:schemeClr val="accent4">
              <a:alpha val="20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w="sm" len="sm"/>
            <a:tailEnd w="sm" len="sm"/>
          </a:ln>
          <a:effectLst>
            <a:outerShdw blurRad="100013" algn="bl" rotWithShape="0">
              <a:schemeClr val="lt1">
                <a:alpha val="70000"/>
              </a:schemeClr>
            </a:outerShdw>
          </a:effectLst>
        </p:spPr>
        <p:txBody>
          <a:bodyPr wrap="square" lIns="91424" tIns="91424" rIns="91424" bIns="91424" anchor="ctr" anchorCtr="0">
            <a:noAutofit/>
          </a:bodyPr>
          <a:lstStyle/>
          <a:p>
            <a:pPr lvl="0">
              <a:defRPr/>
            </a:pPr>
            <a:endParaRPr>
              <a:latin typeface="맑은 고딕"/>
              <a:ea typeface="맑은 고딕"/>
            </a:endParaRPr>
          </a:p>
        </p:txBody>
      </p:sp>
      <p:sp>
        <p:nvSpPr>
          <p:cNvPr id="34" name="Google Shape;3612;p110"/>
          <p:cNvSpPr/>
          <p:nvPr/>
        </p:nvSpPr>
        <p:spPr>
          <a:xfrm>
            <a:off x="5196304" y="929070"/>
            <a:ext cx="5443172" cy="595695"/>
          </a:xfrm>
          <a:prstGeom prst="snip2DiagRect">
            <a:avLst>
              <a:gd name="adj1" fmla="val 0"/>
              <a:gd name="adj2" fmla="val 16982"/>
            </a:avLst>
          </a:prstGeom>
          <a:solidFill>
            <a:schemeClr val="accent4">
              <a:alpha val="20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w="sm" len="sm"/>
            <a:tailEnd w="sm" len="sm"/>
          </a:ln>
          <a:effectLst>
            <a:outerShdw blurRad="100013" algn="bl" rotWithShape="0">
              <a:schemeClr val="lt1">
                <a:alpha val="70000"/>
              </a:schemeClr>
            </a:outerShdw>
          </a:effectLst>
        </p:spPr>
        <p:txBody>
          <a:bodyPr wrap="square" lIns="91424" tIns="91424" rIns="91424" bIns="91424" anchor="ctr" anchorCtr="0">
            <a:noAutofit/>
          </a:bodyPr>
          <a:lstStyle/>
          <a:p>
            <a:pPr lvl="0">
              <a:defRPr/>
            </a:pPr>
            <a:endParaRPr>
              <a:latin typeface="맑은 고딕"/>
              <a:ea typeface="맑은 고딕"/>
            </a:endParaRPr>
          </a:p>
        </p:txBody>
      </p:sp>
      <p:grpSp>
        <p:nvGrpSpPr>
          <p:cNvPr id="3" name="Google Shape;797;p71"/>
          <p:cNvGrpSpPr/>
          <p:nvPr/>
        </p:nvGrpSpPr>
        <p:grpSpPr>
          <a:xfrm rot="0" flipH="1">
            <a:off x="10654167" y="345594"/>
            <a:ext cx="1154625" cy="430500"/>
            <a:chOff x="4042650" y="642025"/>
            <a:chExt cx="1154625" cy="430500"/>
          </a:xfrm>
        </p:grpSpPr>
        <p:sp>
          <p:nvSpPr>
            <p:cNvPr id="5" name="Google Shape;798;p71"/>
            <p:cNvSpPr/>
            <p:nvPr/>
          </p:nvSpPr>
          <p:spPr>
            <a:xfrm>
              <a:off x="4042650" y="642025"/>
              <a:ext cx="498000" cy="430500"/>
            </a:xfrm>
            <a:prstGeom prst="snip2DiagRect">
              <a:avLst>
                <a:gd name="adj1" fmla="val 0"/>
                <a:gd name="adj2" fmla="val 32236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w="sm" len="sm"/>
              <a:tailEnd w="sm" len="sm"/>
            </a:ln>
            <a:effectLst>
              <a:outerShdw blurRad="100013" algn="bl" rotWithShape="0">
                <a:schemeClr val="lt1">
                  <a:alpha val="70000"/>
                </a:schemeClr>
              </a:outerShdw>
            </a:effectLst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>
                <a:latin typeface="맑은 고딕"/>
                <a:ea typeface="맑은 고딕"/>
              </a:endParaRPr>
            </a:p>
          </p:txBody>
        </p:sp>
        <p:sp>
          <p:nvSpPr>
            <p:cNvPr id="6" name="Google Shape;799;p71"/>
            <p:cNvSpPr/>
            <p:nvPr/>
          </p:nvSpPr>
          <p:spPr>
            <a:xfrm>
              <a:off x="4699275" y="642025"/>
              <a:ext cx="498000" cy="430500"/>
            </a:xfrm>
            <a:prstGeom prst="snip2DiagRect">
              <a:avLst>
                <a:gd name="adj1" fmla="val 0"/>
                <a:gd name="adj2" fmla="val 32236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w="sm" len="sm"/>
              <a:tailEnd w="sm" len="sm"/>
            </a:ln>
            <a:effectLst>
              <a:outerShdw blurRad="100013" algn="bl" rotWithShape="0">
                <a:schemeClr val="lt1">
                  <a:alpha val="70000"/>
                </a:schemeClr>
              </a:outerShdw>
            </a:effectLst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>
                <a:latin typeface="맑은 고딕"/>
                <a:ea typeface="맑은 고딕"/>
              </a:endParaRPr>
            </a:p>
          </p:txBody>
        </p:sp>
      </p:grpSp>
      <p:sp>
        <p:nvSpPr>
          <p:cNvPr id="13" name="Rectangle 12"/>
          <p:cNvSpPr/>
          <p:nvPr/>
        </p:nvSpPr>
        <p:spPr>
          <a:xfrm>
            <a:off x="5866851" y="5145405"/>
            <a:ext cx="1243941" cy="59626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vl="0">
              <a:defRPr/>
            </a:pPr>
            <a:r>
              <a:rPr lang="en-US" sz="3300" b="1">
                <a:solidFill>
                  <a:schemeClr val="bg1"/>
                </a:solidFill>
                <a:latin typeface="맑은 고딕"/>
                <a:ea typeface="맑은 고딕"/>
                <a:cs typeface="Poppins"/>
              </a:rPr>
              <a:t>85 %</a:t>
            </a:r>
            <a:r>
              <a:rPr lang="en-US" altLang="ko-KR" sz="3300" b="1">
                <a:solidFill>
                  <a:schemeClr val="bg1"/>
                </a:solidFill>
                <a:latin typeface="맑은 고딕"/>
                <a:ea typeface="맑은 고딕"/>
                <a:cs typeface="Poppins"/>
              </a:rPr>
              <a:t> </a:t>
            </a:r>
            <a:endParaRPr lang="en-US" sz="3300" b="1" baseline="70000">
              <a:solidFill>
                <a:schemeClr val="bg1"/>
              </a:solidFill>
              <a:latin typeface="맑은 고딕"/>
              <a:ea typeface="맑은 고딕"/>
              <a:cs typeface="Poppin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322338" y="5786664"/>
            <a:ext cx="1549508" cy="72653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 algn="ctr">
              <a:defRPr/>
            </a:pPr>
            <a:r>
              <a:rPr lang="ko-KR" altLang="en-US" sz="1400">
                <a:solidFill>
                  <a:schemeClr val="bg1"/>
                </a:solidFill>
                <a:latin typeface="맑은 고딕"/>
                <a:ea typeface="맑은 고딕"/>
                <a:cs typeface="Poppins"/>
              </a:rPr>
              <a:t>포트홀 발생 요인 </a:t>
            </a:r>
            <a:endParaRPr lang="ko-KR" altLang="en-US" sz="1400">
              <a:solidFill>
                <a:schemeClr val="bg1"/>
              </a:solidFill>
              <a:latin typeface="맑은 고딕"/>
              <a:ea typeface="맑은 고딕"/>
              <a:cs typeface="Poppins"/>
            </a:endParaRPr>
          </a:p>
          <a:p>
            <a:pPr lvl="0" algn="ctr">
              <a:defRPr/>
            </a:pPr>
            <a:r>
              <a:rPr lang="ko-KR" altLang="en-US" sz="1400">
                <a:solidFill>
                  <a:schemeClr val="bg1"/>
                </a:solidFill>
                <a:latin typeface="맑은 고딕"/>
                <a:ea typeface="맑은 고딕"/>
                <a:cs typeface="Poppins"/>
              </a:rPr>
              <a:t>상관계수</a:t>
            </a:r>
            <a:endParaRPr lang="ko-KR" altLang="en-US" sz="1400">
              <a:solidFill>
                <a:schemeClr val="bg1"/>
              </a:solidFill>
              <a:latin typeface="맑은 고딕"/>
              <a:ea typeface="맑은 고딕"/>
              <a:cs typeface="Poppins"/>
            </a:endParaRPr>
          </a:p>
        </p:txBody>
      </p:sp>
      <p:sp>
        <p:nvSpPr>
          <p:cNvPr id="19" name="Google Shape;794;p71"/>
          <p:cNvSpPr/>
          <p:nvPr/>
        </p:nvSpPr>
        <p:spPr>
          <a:xfrm>
            <a:off x="614482" y="4251939"/>
            <a:ext cx="1764413" cy="2372053"/>
          </a:xfrm>
          <a:prstGeom prst="snip2DiagRect">
            <a:avLst>
              <a:gd name="adj1" fmla="val 0"/>
              <a:gd name="adj2" fmla="val 4892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w="sm" len="sm"/>
            <a:tailEnd w="sm" len="sm"/>
          </a:ln>
          <a:effectLst>
            <a:outerShdw blurRad="100013" algn="bl" rotWithShape="0">
              <a:schemeClr val="lt1">
                <a:alpha val="70000"/>
              </a:schemeClr>
            </a:outerShdw>
          </a:effectLst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>
              <a:latin typeface="맑은 고딕"/>
              <a:ea typeface="맑은 고딕"/>
            </a:endParaRPr>
          </a:p>
        </p:txBody>
      </p:sp>
      <p:pic>
        <p:nvPicPr>
          <p:cNvPr id="22" name="그림 개체 틀 21" descr="구멍, 야외, 자연, 지상이(가) 표시된 사진  자동 생성된 설명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l="22540" r="22540"/>
          <a:stretch>
            <a:fillRect/>
          </a:stretch>
        </p:blipFill>
        <p:spPr>
          <a:xfrm>
            <a:off x="907643" y="1497471"/>
            <a:ext cx="3933712" cy="4768054"/>
          </a:xfrm>
        </p:spPr>
      </p:pic>
      <p:sp>
        <p:nvSpPr>
          <p:cNvPr id="23" name="TextBox 22"/>
          <p:cNvSpPr txBox="1"/>
          <p:nvPr/>
        </p:nvSpPr>
        <p:spPr>
          <a:xfrm>
            <a:off x="5539456" y="5783877"/>
            <a:ext cx="1898731" cy="729317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 algn="ctr">
              <a:defRPr/>
            </a:pPr>
            <a:r>
              <a:rPr lang="ko-KR" altLang="en-US" sz="1400">
                <a:solidFill>
                  <a:schemeClr val="bg1"/>
                </a:solidFill>
                <a:latin typeface="맑은 고딕"/>
                <a:ea typeface="맑은 고딕"/>
                <a:cs typeface="Poppins"/>
              </a:rPr>
              <a:t>포트홀 발생 </a:t>
            </a:r>
            <a:r>
              <a:rPr lang="en-US" altLang="ko-KR" sz="1400">
                <a:solidFill>
                  <a:schemeClr val="bg1"/>
                </a:solidFill>
                <a:latin typeface="맑은 고딕"/>
                <a:ea typeface="맑은 고딕"/>
                <a:cs typeface="Poppins"/>
              </a:rPr>
              <a:t> </a:t>
            </a:r>
            <a:r>
              <a:rPr lang="ko-KR" altLang="en-US" sz="1400">
                <a:solidFill>
                  <a:schemeClr val="bg1"/>
                </a:solidFill>
                <a:latin typeface="맑은 고딕"/>
                <a:ea typeface="맑은 고딕"/>
                <a:cs typeface="Poppins"/>
              </a:rPr>
              <a:t>예측 모델 </a:t>
            </a:r>
            <a:endParaRPr lang="ko-KR" altLang="en-US" sz="1400">
              <a:solidFill>
                <a:schemeClr val="bg1"/>
              </a:solidFill>
              <a:latin typeface="맑은 고딕"/>
              <a:ea typeface="맑은 고딕"/>
              <a:cs typeface="Poppins"/>
            </a:endParaRPr>
          </a:p>
          <a:p>
            <a:pPr lvl="0" algn="ctr">
              <a:defRPr/>
            </a:pPr>
            <a:r>
              <a:rPr lang="ko-KR" altLang="en-US" sz="1400">
                <a:solidFill>
                  <a:schemeClr val="bg1"/>
                </a:solidFill>
                <a:latin typeface="맑은 고딕"/>
                <a:ea typeface="맑은 고딕"/>
                <a:cs typeface="Poppins"/>
              </a:rPr>
              <a:t>정확도</a:t>
            </a:r>
            <a:endParaRPr lang="ko-KR" altLang="en-US" sz="1400">
              <a:solidFill>
                <a:schemeClr val="bg1"/>
              </a:solidFill>
              <a:latin typeface="맑은 고딕"/>
              <a:ea typeface="맑은 고딕"/>
              <a:cs typeface="Poppins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310255" y="4659749"/>
            <a:ext cx="31238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>
                <a:solidFill>
                  <a:schemeClr val="bg1"/>
                </a:solidFill>
                <a:latin typeface="맑은 고딕"/>
                <a:ea typeface="맑은 고딕"/>
                <a:cs typeface="Kanit"/>
              </a:rPr>
              <a:t>정략적 목표</a:t>
            </a:r>
            <a:endParaRPr lang="en-US" b="1">
              <a:solidFill>
                <a:schemeClr val="bg1"/>
              </a:solidFill>
              <a:latin typeface="맑은 고딕"/>
              <a:ea typeface="맑은 고딕"/>
              <a:cs typeface="Kanit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857818" y="1761543"/>
            <a:ext cx="7236724" cy="27799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>
              <a:buFont typeface="Wingdings"/>
              <a:buChar char="v"/>
              <a:defRPr/>
            </a:pPr>
            <a:r>
              <a:rPr lang="ko-KR" altLang="en-US">
                <a:solidFill>
                  <a:schemeClr val="bg1"/>
                </a:solidFill>
                <a:latin typeface="맑은 고딕"/>
                <a:ea typeface="맑은 고딕"/>
              </a:rPr>
              <a:t>머신러닝 기반 분석 기법을 통해 포트홀 발생에 영향을 미치는 주요 요인을 파악</a:t>
            </a:r>
            <a:endParaRPr lang="ko-KR" altLang="en-US" sz="1100">
              <a:solidFill>
                <a:schemeClr val="bg1"/>
              </a:solidFill>
              <a:latin typeface="맑은 고딕"/>
              <a:ea typeface="맑은 고딕"/>
            </a:endParaRPr>
          </a:p>
          <a:p>
            <a:pPr marL="0" lvl="0" indent="0">
              <a:buFont typeface="Wingdings"/>
              <a:buNone/>
              <a:defRPr/>
            </a:pPr>
            <a:endParaRPr lang="ko-KR" altLang="en-US" sz="1100">
              <a:solidFill>
                <a:schemeClr val="bg1"/>
              </a:solidFill>
              <a:latin typeface="맑은 고딕"/>
              <a:ea typeface="맑은 고딕"/>
            </a:endParaRPr>
          </a:p>
          <a:p>
            <a:pPr marL="285750" lvl="0" indent="-285750">
              <a:buFont typeface="Wingdings"/>
              <a:buChar char="v"/>
              <a:defRPr/>
            </a:pPr>
            <a:r>
              <a:rPr lang="ko-KR" altLang="en-US">
                <a:solidFill>
                  <a:schemeClr val="bg1"/>
                </a:solidFill>
                <a:latin typeface="맑은 고딕"/>
                <a:ea typeface="맑은 고딕"/>
              </a:rPr>
              <a:t>날씨 데이터와 교통량 데이터 등을 활용해 도로의 노후화 진행도를 예측하여 선제적 보수 계획을 수립 및 노후화가 진행된 도로를 효과적으로 선별하고 보수 우선순위를 제공</a:t>
            </a:r>
            <a:endParaRPr lang="ko-KR" altLang="en-US">
              <a:solidFill>
                <a:schemeClr val="bg1"/>
              </a:solidFill>
              <a:latin typeface="맑은 고딕"/>
              <a:ea typeface="맑은 고딕"/>
            </a:endParaRPr>
          </a:p>
          <a:p>
            <a:pPr marL="0" lvl="0" indent="0">
              <a:buFont typeface="Wingdings"/>
              <a:buNone/>
              <a:defRPr/>
            </a:pPr>
            <a:endParaRPr lang="ko-KR" altLang="en-US" sz="1100">
              <a:solidFill>
                <a:schemeClr val="bg1"/>
              </a:solidFill>
              <a:latin typeface="맑은 고딕"/>
              <a:ea typeface="맑은 고딕"/>
            </a:endParaRPr>
          </a:p>
          <a:p>
            <a:pPr marL="285750" lvl="0" indent="-285750">
              <a:buFont typeface="Wingdings"/>
              <a:buChar char="v"/>
              <a:defRPr/>
            </a:pPr>
            <a:r>
              <a:rPr lang="ko-KR" altLang="en-US">
                <a:solidFill>
                  <a:schemeClr val="bg1"/>
                </a:solidFill>
                <a:latin typeface="맑은 고딕"/>
                <a:ea typeface="맑은 고딕"/>
              </a:rPr>
              <a:t>운전자의 안전성 향상과 사고 예방에 기여할 수 있는 실질적 방안을 제시</a:t>
            </a:r>
            <a:endParaRPr lang="ko-KR" altLang="en-US">
              <a:solidFill>
                <a:schemeClr val="bg1"/>
              </a:solidFill>
              <a:latin typeface="맑은 고딕"/>
              <a:ea typeface="맑은 고딕"/>
            </a:endParaRPr>
          </a:p>
          <a:p>
            <a:pPr marL="0" lvl="0" indent="0">
              <a:buFont typeface="Wingdings"/>
              <a:buNone/>
              <a:defRPr/>
            </a:pPr>
            <a:endParaRPr lang="ko-KR" altLang="en-US" sz="1100">
              <a:solidFill>
                <a:schemeClr val="bg1"/>
              </a:solidFill>
              <a:latin typeface="맑은 고딕"/>
              <a:ea typeface="맑은 고딕"/>
            </a:endParaRPr>
          </a:p>
          <a:p>
            <a:pPr marL="285750" lvl="0" indent="-285750">
              <a:buFont typeface="Wingdings"/>
              <a:buChar char="v"/>
              <a:defRPr/>
            </a:pPr>
            <a:r>
              <a:rPr lang="ko-KR" altLang="en-US">
                <a:solidFill>
                  <a:schemeClr val="bg1"/>
                </a:solidFill>
                <a:latin typeface="맑은 고딕"/>
                <a:ea typeface="맑은 고딕"/>
              </a:rPr>
              <a:t>포트홀 발생 가능 지역을 예측하는 인공지능 모델을 개발</a:t>
            </a:r>
            <a:endParaRPr lang="ko-KR" altLang="en-US">
              <a:solidFill>
                <a:schemeClr val="bg1"/>
              </a:solidFill>
              <a:effectLst/>
              <a:latin typeface="맑은 고딕"/>
              <a:ea typeface="맑은 고딕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793084" y="359561"/>
            <a:ext cx="5695602" cy="5176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800">
                <a:solidFill>
                  <a:schemeClr val="bg1"/>
                </a:solidFill>
                <a:latin typeface="맑은 고딕"/>
                <a:ea typeface="맑은 고딕"/>
              </a:rPr>
              <a:t>안전하고 쾌적한 도로 환경을 조성              </a:t>
            </a:r>
            <a:endParaRPr lang="ko-KR" altLang="en-US" sz="2800">
              <a:solidFill>
                <a:schemeClr val="bg1"/>
              </a:solidFill>
              <a:latin typeface="맑은 고딕"/>
              <a:ea typeface="맑은 고딕"/>
            </a:endParaRPr>
          </a:p>
        </p:txBody>
      </p:sp>
      <p:sp>
        <p:nvSpPr>
          <p:cNvPr id="35" name="가로 글상자 34"/>
          <p:cNvSpPr txBox="1"/>
          <p:nvPr/>
        </p:nvSpPr>
        <p:spPr>
          <a:xfrm>
            <a:off x="5311003" y="970695"/>
            <a:ext cx="5213774" cy="513300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 sz="2800">
                <a:solidFill>
                  <a:schemeClr val="bg1"/>
                </a:solidFill>
                <a:latin typeface="맑은 고딕"/>
                <a:ea typeface="맑은 고딕"/>
              </a:rPr>
              <a:t>운전자가 안심하고 도로를 이용</a:t>
            </a:r>
            <a:endParaRPr/>
          </a:p>
        </p:txBody>
      </p:sp>
      <p:sp>
        <p:nvSpPr>
          <p:cNvPr id="37" name="Rectangle 12"/>
          <p:cNvSpPr/>
          <p:nvPr/>
        </p:nvSpPr>
        <p:spPr>
          <a:xfrm>
            <a:off x="10307968" y="4626293"/>
            <a:ext cx="965822" cy="41529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vl="0">
              <a:defRPr/>
            </a:pPr>
            <a:endParaRPr lang="ko-KR" altLang="en-US" sz="3200" b="1" baseline="70000">
              <a:solidFill>
                <a:schemeClr val="bg1"/>
              </a:solidFill>
              <a:latin typeface="맑은 고딕"/>
              <a:ea typeface="맑은 고딕"/>
              <a:cs typeface="Poppins"/>
            </a:endParaRPr>
          </a:p>
        </p:txBody>
      </p:sp>
      <p:sp>
        <p:nvSpPr>
          <p:cNvPr id="38" name="Rectangle 12"/>
          <p:cNvSpPr/>
          <p:nvPr/>
        </p:nvSpPr>
        <p:spPr>
          <a:xfrm>
            <a:off x="8475121" y="5159693"/>
            <a:ext cx="1243941" cy="59626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vl="0">
              <a:defRPr/>
            </a:pPr>
            <a:r>
              <a:rPr lang="en-US" altLang="ko-KR" sz="3300" b="1">
                <a:solidFill>
                  <a:schemeClr val="bg1"/>
                </a:solidFill>
                <a:latin typeface="맑은 고딕"/>
                <a:ea typeface="맑은 고딕"/>
                <a:cs typeface="Poppins"/>
              </a:rPr>
              <a:t>0.7</a:t>
            </a:r>
            <a:r>
              <a:rPr lang="ko-KR" altLang="en-US" sz="3300" b="1">
                <a:solidFill>
                  <a:schemeClr val="bg1"/>
                </a:solidFill>
                <a:latin typeface="맑은 고딕"/>
                <a:ea typeface="맑은 고딕"/>
                <a:cs typeface="Poppins"/>
              </a:rPr>
              <a:t>↑</a:t>
            </a:r>
            <a:r>
              <a:rPr lang="en-US" altLang="ko-KR" sz="3300" b="1">
                <a:solidFill>
                  <a:schemeClr val="bg1"/>
                </a:solidFill>
                <a:latin typeface="맑은 고딕"/>
                <a:ea typeface="맑은 고딕"/>
                <a:cs typeface="Poppins"/>
              </a:rPr>
              <a:t> </a:t>
            </a:r>
            <a:endParaRPr lang="en-US" altLang="ko-KR" sz="3300" b="1">
              <a:solidFill>
                <a:schemeClr val="bg1"/>
              </a:solidFill>
              <a:latin typeface="맑은 고딕"/>
              <a:ea typeface="맑은 고딕"/>
              <a:cs typeface="Poppins"/>
            </a:endParaRPr>
          </a:p>
        </p:txBody>
      </p:sp>
      <p:sp>
        <p:nvSpPr>
          <p:cNvPr id="40" name="Rectangle 25"/>
          <p:cNvSpPr/>
          <p:nvPr/>
        </p:nvSpPr>
        <p:spPr>
          <a:xfrm>
            <a:off x="975870" y="204787"/>
            <a:ext cx="1439159" cy="8186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800" b="1">
                <a:solidFill>
                  <a:schemeClr val="bg1"/>
                </a:solidFill>
                <a:latin typeface="맑은 고딕"/>
                <a:ea typeface="맑은 고딕"/>
              </a:rPr>
              <a:t>목표</a:t>
            </a:r>
            <a:endParaRPr lang="en-US" sz="4800" b="1">
              <a:solidFill>
                <a:schemeClr val="bg1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7067831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wipe/>
      </p:transition>
    </mc:Choice>
    <mc:Fallback>
      <p:transition xmlns:mc="http://schemas.openxmlformats.org/markup-compatibility/2006" xmlns:hp="http://schemas.haansoft.com/office/presentation/8.0" spd="med" mc:Ignorable="hp" hp:hslDur="1000">
        <p:wipe/>
      </p:transition>
    </mc:Fallback>
  </mc:AlternateContent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8"/>
          <p:cNvSpPr>
            <a:spLocks noGrp="1" noTextEdit="1"/>
          </p:cNvSpPr>
          <p:nvPr>
            <p:ph type="pic" sz="quarter" idx="10"/>
          </p:nvPr>
        </p:nvSpPr>
        <p:spPr>
          <a:xfrm>
            <a:off x="120537" y="1628395"/>
            <a:ext cx="11956369" cy="4428553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graphicFrame>
        <p:nvGraphicFramePr>
          <p:cNvPr id="14" name="표 13"/>
          <p:cNvGraphicFramePr>
            <a:graphicFrameLocks noGrp="1"/>
          </p:cNvGraphicFramePr>
          <p:nvPr/>
        </p:nvGraphicFramePr>
        <p:xfrm>
          <a:off x="143906" y="1048822"/>
          <a:ext cx="11924468" cy="4995216"/>
        </p:xfrm>
        <a:graphic>
          <a:graphicData uri="http://schemas.openxmlformats.org/drawingml/2006/table">
            <a:tbl>
              <a:tblPr firstRow="1" bandRow="1">
                <a:tableStyleId>{ED39DB40-7DE7-46ED-BBB9-22F33E5FE7EB}</a:tableStyleId>
              </a:tblPr>
              <a:tblGrid>
                <a:gridCol w="343870"/>
                <a:gridCol w="340418"/>
                <a:gridCol w="340418"/>
                <a:gridCol w="340418"/>
                <a:gridCol w="340418"/>
                <a:gridCol w="340418"/>
                <a:gridCol w="340418"/>
                <a:gridCol w="340418"/>
                <a:gridCol w="340418"/>
                <a:gridCol w="335280"/>
                <a:gridCol w="354328"/>
                <a:gridCol w="344803"/>
                <a:gridCol w="335280"/>
                <a:gridCol w="335280"/>
                <a:gridCol w="335280"/>
                <a:gridCol w="354328"/>
                <a:gridCol w="344802"/>
                <a:gridCol w="335280"/>
                <a:gridCol w="335280"/>
                <a:gridCol w="335280"/>
                <a:gridCol w="354329"/>
                <a:gridCol w="344803"/>
                <a:gridCol w="335280"/>
                <a:gridCol w="335280"/>
                <a:gridCol w="335280"/>
                <a:gridCol w="354328"/>
                <a:gridCol w="344803"/>
                <a:gridCol w="335280"/>
                <a:gridCol w="335280"/>
                <a:gridCol w="335280"/>
                <a:gridCol w="340418"/>
                <a:gridCol w="340418"/>
                <a:gridCol w="340418"/>
                <a:gridCol w="340418"/>
                <a:gridCol w="340418"/>
              </a:tblGrid>
              <a:tr h="579287">
                <a:tc gridSpan="30">
                  <a:txBody>
                    <a:bodyPr vert="horz" lIns="91440" tIns="45720" rIns="91440" bIns="45720" anchor="t" anchorCtr="0"/>
                    <a:lstStyle/>
                    <a:p>
                      <a:pPr lvl="0" algn="ctr">
                        <a:defRPr/>
                      </a:pPr>
                      <a:r>
                        <a:rPr lang="en-US" altLang="ko-KR" sz="2000" b="0" i="0">
                          <a:latin typeface="맑은 고딕"/>
                          <a:ea typeface="맑은 고딕"/>
                        </a:rPr>
                        <a:t>11</a:t>
                      </a:r>
                      <a:r>
                        <a:rPr lang="ko-KR" altLang="en-US" sz="2000" b="0" i="0">
                          <a:latin typeface="맑은 고딕"/>
                          <a:ea typeface="맑은 고딕"/>
                        </a:rPr>
                        <a:t>월 </a:t>
                      </a:r>
                      <a:endParaRPr lang="ko-KR" altLang="en-US" sz="2000" b="0" i="0">
                        <a:latin typeface="맑은 고딕"/>
                        <a:ea typeface="맑은 고딕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91440" marR="91440">
                    <a:lnL w="28575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91440" marR="91440">
                    <a:lnL w="28575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91440" marR="91440">
                    <a:lnL w="28575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91440" marR="91440">
                    <a:lnL w="28575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91440" marR="91440">
                    <a:lnL w="28575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91440" marR="91440">
                    <a:lnL w="28575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91440" marR="91440">
                    <a:lnL w="28575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91440" marR="91440">
                    <a:lnL w="28575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91440" marR="91440">
                    <a:lnL w="28575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91440" marR="91440">
                    <a:lnL w="28575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91440" marR="91440">
                    <a:lnL w="28575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91440" marR="91440">
                    <a:lnL w="28575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91440" marR="91440">
                    <a:lnL w="28575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91440" marR="91440">
                    <a:lnL w="28575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91440" marR="91440">
                    <a:lnL w="28575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91440" marR="91440">
                    <a:lnL w="28575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91440" marR="91440">
                    <a:lnL w="28575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91440" marR="91440">
                    <a:lnL w="28575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91440" marR="91440">
                    <a:lnL w="28575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91440" marR="91440">
                    <a:lnL w="28575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91440" marR="91440">
                    <a:lnL w="28575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91440" marR="91440">
                    <a:lnL w="28575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91440" marR="91440">
                    <a:lnL w="28575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91440" marR="91440">
                    <a:lnL w="28575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91440" marR="91440">
                    <a:lnL w="28575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91440" marR="91440">
                    <a:lnL w="28575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91440" marR="91440">
                    <a:lnL w="28575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91440" marR="91440">
                    <a:lnL w="28575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91440" marR="91440">
                    <a:lnL w="28575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gridSpan="5">
                  <a:txBody>
                    <a:bodyPr vert="horz" lIns="91440" tIns="45720" rIns="91440" bIns="45720" anchor="t" anchorCtr="0"/>
                    <a:lstStyle/>
                    <a:p>
                      <a:pPr lvl="0" algn="ctr">
                        <a:defRPr/>
                      </a:pPr>
                      <a:r>
                        <a:rPr lang="en-US" altLang="ko-KR" sz="2000" b="0" i="0">
                          <a:latin typeface="맑은 고딕"/>
                          <a:ea typeface="맑은 고딕"/>
                        </a:rPr>
                        <a:t>12</a:t>
                      </a:r>
                      <a:r>
                        <a:rPr lang="ko-KR" altLang="en-US" sz="2000" b="0" i="0">
                          <a:latin typeface="맑은 고딕"/>
                          <a:ea typeface="맑은 고딕"/>
                        </a:rPr>
                        <a:t>월</a:t>
                      </a:r>
                      <a:endParaRPr lang="ko-KR" altLang="en-US" sz="2000" b="0" i="0">
                        <a:latin typeface="맑은 고딕"/>
                        <a:ea typeface="맑은 고딕"/>
                      </a:endParaRPr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91440" marR="91440">
                    <a:lnL w="28575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91440" marR="91440">
                    <a:lnL w="28575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91440" marR="91440">
                    <a:lnL w="28575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/>
                    </a:p>
                  </a:txBody>
                  <a:tcPr marL="91440" marR="91440">
                    <a:lnL w="28575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</a:tr>
              <a:tr h="356484">
                <a:tc>
                  <a:txBody>
                    <a:bodyPr vert="horz" lIns="91440" tIns="45720" rIns="91440" bIns="45720" anchor="t" anchorCtr="0"/>
                    <a:lstStyle/>
                    <a:p>
                      <a:pPr lvl="0" algn="ctr">
                        <a:defRPr/>
                      </a:pPr>
                      <a:r>
                        <a:rPr lang="en-US" altLang="ko-KR" sz="1200" b="0" i="0" spc="-150">
                          <a:solidFill>
                            <a:schemeClr val="lt1"/>
                          </a:solidFill>
                          <a:latin typeface="맑은 고딕"/>
                          <a:ea typeface="맑은 고딕"/>
                        </a:rPr>
                        <a:t>1</a:t>
                      </a:r>
                      <a:endParaRPr lang="en-US" altLang="ko-KR" sz="1200" b="0" i="0" spc="-150">
                        <a:solidFill>
                          <a:schemeClr val="lt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algn="ctr">
                        <a:defRPr/>
                      </a:pPr>
                      <a:r>
                        <a:rPr lang="en-US" altLang="ko-KR" sz="1200" b="0" i="0" spc="-150">
                          <a:solidFill>
                            <a:schemeClr val="lt1"/>
                          </a:solidFill>
                          <a:latin typeface="맑은 고딕"/>
                          <a:ea typeface="맑은 고딕"/>
                        </a:rPr>
                        <a:t>2</a:t>
                      </a:r>
                      <a:endParaRPr lang="en-US" altLang="ko-KR" sz="1200" b="0" i="0" spc="-150">
                        <a:solidFill>
                          <a:schemeClr val="lt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algn="ctr">
                        <a:defRPr/>
                      </a:pPr>
                      <a:r>
                        <a:rPr lang="en-US" altLang="ko-KR" sz="1200" b="0" i="0" spc="-150">
                          <a:solidFill>
                            <a:schemeClr val="lt1"/>
                          </a:solidFill>
                          <a:latin typeface="맑은 고딕"/>
                          <a:ea typeface="맑은 고딕"/>
                        </a:rPr>
                        <a:t>3</a:t>
                      </a:r>
                      <a:endParaRPr lang="en-US" altLang="ko-KR" sz="1200" b="0" i="0" spc="-150">
                        <a:solidFill>
                          <a:schemeClr val="lt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algn="ctr">
                        <a:defRPr/>
                      </a:pPr>
                      <a:r>
                        <a:rPr lang="en-US" altLang="ko-KR" sz="1200" b="0" i="0" spc="-150">
                          <a:solidFill>
                            <a:schemeClr val="lt1"/>
                          </a:solidFill>
                          <a:latin typeface="맑은 고딕"/>
                          <a:ea typeface="맑은 고딕"/>
                        </a:rPr>
                        <a:t>4</a:t>
                      </a:r>
                      <a:endParaRPr lang="en-US" altLang="ko-KR" sz="1200" b="0" i="0" spc="-150">
                        <a:solidFill>
                          <a:schemeClr val="lt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algn="ctr">
                        <a:defRPr/>
                      </a:pPr>
                      <a:r>
                        <a:rPr lang="en-US" altLang="ko-KR" sz="1200" b="0" i="0" spc="-150">
                          <a:solidFill>
                            <a:schemeClr val="lt1"/>
                          </a:solidFill>
                          <a:latin typeface="맑은 고딕"/>
                          <a:ea typeface="맑은 고딕"/>
                        </a:rPr>
                        <a:t>5</a:t>
                      </a:r>
                      <a:endParaRPr lang="en-US" altLang="ko-KR" sz="1200" b="0" i="0" spc="-150">
                        <a:solidFill>
                          <a:schemeClr val="lt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algn="ctr">
                        <a:defRPr/>
                      </a:pPr>
                      <a:r>
                        <a:rPr lang="en-US" altLang="ko-KR" sz="1200" b="0" i="0" spc="-150">
                          <a:solidFill>
                            <a:schemeClr val="lt1"/>
                          </a:solidFill>
                          <a:latin typeface="맑은 고딕"/>
                          <a:ea typeface="맑은 고딕"/>
                        </a:rPr>
                        <a:t>6</a:t>
                      </a:r>
                      <a:endParaRPr lang="en-US" altLang="ko-KR" sz="1200" b="0" i="0" spc="-150">
                        <a:solidFill>
                          <a:schemeClr val="lt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algn="ctr">
                        <a:defRPr/>
                      </a:pPr>
                      <a:r>
                        <a:rPr lang="en-US" altLang="ko-KR" sz="1200" b="0" i="0" spc="-150">
                          <a:solidFill>
                            <a:schemeClr val="lt1"/>
                          </a:solidFill>
                          <a:latin typeface="맑은 고딕"/>
                          <a:ea typeface="맑은 고딕"/>
                        </a:rPr>
                        <a:t>7</a:t>
                      </a:r>
                      <a:endParaRPr lang="en-US" altLang="ko-KR" sz="1200" b="0" i="0" spc="-150">
                        <a:solidFill>
                          <a:schemeClr val="lt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algn="ctr">
                        <a:defRPr/>
                      </a:pPr>
                      <a:r>
                        <a:rPr lang="en-US" altLang="ko-KR" sz="1200" b="0" i="0" spc="-150">
                          <a:solidFill>
                            <a:schemeClr val="lt1"/>
                          </a:solidFill>
                          <a:latin typeface="맑은 고딕"/>
                          <a:ea typeface="맑은 고딕"/>
                        </a:rPr>
                        <a:t>8</a:t>
                      </a:r>
                      <a:endParaRPr lang="en-US" altLang="ko-KR" sz="1200" b="0" i="0" spc="-150">
                        <a:solidFill>
                          <a:schemeClr val="lt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algn="ctr">
                        <a:defRPr/>
                      </a:pPr>
                      <a:r>
                        <a:rPr lang="en-US" altLang="ko-KR" sz="1200" b="0" i="0" spc="-150">
                          <a:solidFill>
                            <a:schemeClr val="lt1"/>
                          </a:solidFill>
                          <a:latin typeface="맑은 고딕"/>
                          <a:ea typeface="맑은 고딕"/>
                        </a:rPr>
                        <a:t>9</a:t>
                      </a:r>
                      <a:endParaRPr lang="en-US" altLang="ko-KR" sz="1200" b="0" i="0" spc="-150">
                        <a:solidFill>
                          <a:schemeClr val="lt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algn="ctr">
                        <a:defRPr/>
                      </a:pPr>
                      <a:r>
                        <a:rPr lang="en-US" altLang="ko-KR" sz="1200" b="0" i="0" spc="-150">
                          <a:solidFill>
                            <a:schemeClr val="lt1"/>
                          </a:solidFill>
                          <a:latin typeface="맑은 고딕"/>
                          <a:ea typeface="맑은 고딕"/>
                        </a:rPr>
                        <a:t>10</a:t>
                      </a:r>
                      <a:endParaRPr lang="en-US" altLang="ko-KR" sz="1200" b="0" i="0" spc="-150">
                        <a:solidFill>
                          <a:schemeClr val="lt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algn="ctr">
                        <a:defRPr/>
                      </a:pPr>
                      <a:r>
                        <a:rPr lang="en-US" altLang="ko-KR" sz="1200" b="0" i="0" spc="-150">
                          <a:solidFill>
                            <a:schemeClr val="lt1"/>
                          </a:solidFill>
                          <a:latin typeface="맑은 고딕"/>
                          <a:ea typeface="맑은 고딕"/>
                        </a:rPr>
                        <a:t>11</a:t>
                      </a:r>
                      <a:endParaRPr lang="en-US" altLang="ko-KR" sz="1200" b="0" i="0" spc="-150">
                        <a:solidFill>
                          <a:schemeClr val="lt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algn="ctr">
                        <a:defRPr/>
                      </a:pPr>
                      <a:r>
                        <a:rPr lang="en-US" altLang="ko-KR" sz="1200" b="0" i="0" spc="-150">
                          <a:solidFill>
                            <a:schemeClr val="lt1"/>
                          </a:solidFill>
                          <a:latin typeface="맑은 고딕"/>
                          <a:ea typeface="맑은 고딕"/>
                        </a:rPr>
                        <a:t>12</a:t>
                      </a:r>
                      <a:endParaRPr lang="en-US" altLang="ko-KR" sz="1200" b="0" i="0" spc="-150">
                        <a:solidFill>
                          <a:schemeClr val="lt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algn="ctr">
                        <a:defRPr/>
                      </a:pPr>
                      <a:r>
                        <a:rPr lang="en-US" altLang="ko-KR" sz="1200" b="0" i="0" spc="-150">
                          <a:solidFill>
                            <a:schemeClr val="lt1"/>
                          </a:solidFill>
                          <a:latin typeface="맑은 고딕"/>
                          <a:ea typeface="맑은 고딕"/>
                        </a:rPr>
                        <a:t>13</a:t>
                      </a:r>
                      <a:endParaRPr lang="en-US" altLang="ko-KR" sz="1200" b="0" i="0" spc="-150">
                        <a:solidFill>
                          <a:schemeClr val="lt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algn="ctr">
                        <a:defRPr/>
                      </a:pPr>
                      <a:r>
                        <a:rPr lang="en-US" altLang="ko-KR" sz="1200" b="0" i="0" spc="-150">
                          <a:solidFill>
                            <a:schemeClr val="lt1"/>
                          </a:solidFill>
                          <a:latin typeface="맑은 고딕"/>
                          <a:ea typeface="맑은 고딕"/>
                        </a:rPr>
                        <a:t>14</a:t>
                      </a:r>
                      <a:endParaRPr lang="en-US" altLang="ko-KR" sz="1200" b="0" i="0" spc="-150">
                        <a:solidFill>
                          <a:schemeClr val="lt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algn="ctr">
                        <a:defRPr/>
                      </a:pPr>
                      <a:r>
                        <a:rPr lang="en-US" altLang="ko-KR" sz="1200" b="0" i="0" spc="-150">
                          <a:solidFill>
                            <a:schemeClr val="lt1"/>
                          </a:solidFill>
                          <a:latin typeface="맑은 고딕"/>
                          <a:ea typeface="맑은 고딕"/>
                        </a:rPr>
                        <a:t>15</a:t>
                      </a:r>
                      <a:endParaRPr lang="en-US" altLang="ko-KR" sz="1200" b="0" i="0" spc="-150">
                        <a:solidFill>
                          <a:schemeClr val="lt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algn="ctr">
                        <a:defRPr/>
                      </a:pPr>
                      <a:r>
                        <a:rPr lang="en-US" altLang="ko-KR" sz="1200" b="0" i="0" spc="-150">
                          <a:solidFill>
                            <a:schemeClr val="lt1"/>
                          </a:solidFill>
                          <a:latin typeface="맑은 고딕"/>
                          <a:ea typeface="맑은 고딕"/>
                        </a:rPr>
                        <a:t>16</a:t>
                      </a:r>
                      <a:endParaRPr lang="en-US" altLang="ko-KR" sz="1200" b="0" i="0" spc="-150">
                        <a:solidFill>
                          <a:schemeClr val="lt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algn="ctr">
                        <a:defRPr/>
                      </a:pPr>
                      <a:r>
                        <a:rPr lang="en-US" altLang="ko-KR" sz="1200" b="0" i="0" spc="-150">
                          <a:solidFill>
                            <a:schemeClr val="lt1"/>
                          </a:solidFill>
                          <a:latin typeface="맑은 고딕"/>
                          <a:ea typeface="맑은 고딕"/>
                        </a:rPr>
                        <a:t>17</a:t>
                      </a:r>
                      <a:endParaRPr lang="en-US" altLang="ko-KR" sz="1200" b="0" i="0" spc="-150">
                        <a:solidFill>
                          <a:schemeClr val="lt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algn="ctr">
                        <a:defRPr/>
                      </a:pPr>
                      <a:r>
                        <a:rPr lang="en-US" altLang="ko-KR" sz="1200" b="0" i="0" spc="-150">
                          <a:solidFill>
                            <a:schemeClr val="lt1"/>
                          </a:solidFill>
                          <a:latin typeface="맑은 고딕"/>
                          <a:ea typeface="맑은 고딕"/>
                        </a:rPr>
                        <a:t>18</a:t>
                      </a:r>
                      <a:endParaRPr lang="en-US" altLang="ko-KR" sz="1200" b="0" i="0" spc="-150">
                        <a:solidFill>
                          <a:schemeClr val="lt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algn="ctr">
                        <a:defRPr/>
                      </a:pPr>
                      <a:r>
                        <a:rPr lang="en-US" altLang="ko-KR" sz="1200" b="0" i="0" spc="-150">
                          <a:solidFill>
                            <a:schemeClr val="lt1"/>
                          </a:solidFill>
                          <a:latin typeface="맑은 고딕"/>
                          <a:ea typeface="맑은 고딕"/>
                        </a:rPr>
                        <a:t>19</a:t>
                      </a:r>
                      <a:endParaRPr lang="en-US" altLang="ko-KR" sz="1200" b="0" i="0" spc="-150">
                        <a:solidFill>
                          <a:schemeClr val="lt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algn="ctr">
                        <a:defRPr/>
                      </a:pPr>
                      <a:r>
                        <a:rPr lang="en-US" altLang="ko-KR" sz="1200" b="0" i="0" spc="-150">
                          <a:solidFill>
                            <a:schemeClr val="lt1"/>
                          </a:solidFill>
                          <a:latin typeface="맑은 고딕"/>
                          <a:ea typeface="맑은 고딕"/>
                        </a:rPr>
                        <a:t>20</a:t>
                      </a:r>
                      <a:endParaRPr lang="en-US" altLang="ko-KR" sz="1200" b="0" i="0" spc="-150">
                        <a:solidFill>
                          <a:schemeClr val="lt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algn="ctr">
                        <a:defRPr/>
                      </a:pPr>
                      <a:r>
                        <a:rPr lang="en-US" altLang="ko-KR" sz="1200" b="0" i="0" spc="-150">
                          <a:solidFill>
                            <a:schemeClr val="lt1"/>
                          </a:solidFill>
                          <a:latin typeface="맑은 고딕"/>
                          <a:ea typeface="맑은 고딕"/>
                        </a:rPr>
                        <a:t>21</a:t>
                      </a:r>
                      <a:endParaRPr lang="en-US" altLang="ko-KR" sz="1200" b="0" i="0" spc="-150">
                        <a:solidFill>
                          <a:schemeClr val="lt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algn="ctr">
                        <a:defRPr/>
                      </a:pPr>
                      <a:r>
                        <a:rPr lang="en-US" altLang="ko-KR" sz="1200" b="0" i="0" spc="-150">
                          <a:solidFill>
                            <a:schemeClr val="lt1"/>
                          </a:solidFill>
                          <a:latin typeface="맑은 고딕"/>
                          <a:ea typeface="맑은 고딕"/>
                        </a:rPr>
                        <a:t>22</a:t>
                      </a:r>
                      <a:endParaRPr lang="en-US" altLang="ko-KR" sz="1200" b="0" i="0" spc="-150">
                        <a:solidFill>
                          <a:schemeClr val="lt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algn="ctr">
                        <a:defRPr/>
                      </a:pPr>
                      <a:r>
                        <a:rPr lang="en-US" altLang="ko-KR" sz="1200" b="0" i="0" spc="-150">
                          <a:solidFill>
                            <a:schemeClr val="lt1"/>
                          </a:solidFill>
                          <a:latin typeface="맑은 고딕"/>
                          <a:ea typeface="맑은 고딕"/>
                        </a:rPr>
                        <a:t>23</a:t>
                      </a:r>
                      <a:endParaRPr lang="en-US" altLang="ko-KR" sz="1200" b="0" i="0" spc="-150">
                        <a:solidFill>
                          <a:schemeClr val="lt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algn="ctr">
                        <a:defRPr/>
                      </a:pPr>
                      <a:r>
                        <a:rPr lang="en-US" altLang="ko-KR" sz="1200" b="0" i="0" spc="-150">
                          <a:solidFill>
                            <a:schemeClr val="lt1"/>
                          </a:solidFill>
                          <a:latin typeface="맑은 고딕"/>
                          <a:ea typeface="맑은 고딕"/>
                        </a:rPr>
                        <a:t>24</a:t>
                      </a:r>
                      <a:endParaRPr lang="en-US" altLang="ko-KR" sz="1200" b="0" i="0" spc="-150">
                        <a:solidFill>
                          <a:schemeClr val="lt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algn="ctr">
                        <a:defRPr/>
                      </a:pPr>
                      <a:r>
                        <a:rPr lang="en-US" altLang="ko-KR" sz="1200" b="0" i="0" spc="-150">
                          <a:solidFill>
                            <a:schemeClr val="lt1"/>
                          </a:solidFill>
                          <a:latin typeface="맑은 고딕"/>
                          <a:ea typeface="맑은 고딕"/>
                        </a:rPr>
                        <a:t>25</a:t>
                      </a:r>
                      <a:endParaRPr lang="en-US" altLang="ko-KR" sz="1200" b="0" i="0" spc="-150">
                        <a:solidFill>
                          <a:schemeClr val="lt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algn="ctr">
                        <a:defRPr/>
                      </a:pPr>
                      <a:r>
                        <a:rPr lang="en-US" altLang="ko-KR" sz="1200" b="0" i="0" spc="-150">
                          <a:solidFill>
                            <a:schemeClr val="lt1"/>
                          </a:solidFill>
                          <a:latin typeface="맑은 고딕"/>
                          <a:ea typeface="맑은 고딕"/>
                        </a:rPr>
                        <a:t>26</a:t>
                      </a:r>
                      <a:endParaRPr lang="en-US" altLang="ko-KR" sz="1200" b="0" i="0" spc="-150">
                        <a:solidFill>
                          <a:schemeClr val="lt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algn="ctr">
                        <a:defRPr/>
                      </a:pPr>
                      <a:r>
                        <a:rPr lang="en-US" altLang="ko-KR" sz="1200" b="0" i="0" spc="-150">
                          <a:solidFill>
                            <a:schemeClr val="lt1"/>
                          </a:solidFill>
                          <a:latin typeface="맑은 고딕"/>
                          <a:ea typeface="맑은 고딕"/>
                        </a:rPr>
                        <a:t>27</a:t>
                      </a:r>
                      <a:endParaRPr lang="en-US" altLang="ko-KR" sz="1200" b="0" i="0" spc="-150">
                        <a:solidFill>
                          <a:schemeClr val="lt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algn="ctr">
                        <a:defRPr/>
                      </a:pPr>
                      <a:r>
                        <a:rPr lang="en-US" altLang="ko-KR" sz="1200" b="0" i="0" spc="-150">
                          <a:solidFill>
                            <a:schemeClr val="lt1"/>
                          </a:solidFill>
                          <a:latin typeface="맑은 고딕"/>
                          <a:ea typeface="맑은 고딕"/>
                        </a:rPr>
                        <a:t>28</a:t>
                      </a:r>
                      <a:endParaRPr lang="en-US" altLang="ko-KR" sz="1200" b="0" i="0" spc="-150">
                        <a:solidFill>
                          <a:schemeClr val="lt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algn="ctr">
                        <a:defRPr/>
                      </a:pPr>
                      <a:r>
                        <a:rPr lang="en-US" altLang="ko-KR" sz="1200" b="0" i="0" spc="-150">
                          <a:solidFill>
                            <a:schemeClr val="lt1"/>
                          </a:solidFill>
                          <a:latin typeface="맑은 고딕"/>
                          <a:ea typeface="맑은 고딕"/>
                        </a:rPr>
                        <a:t>29</a:t>
                      </a:r>
                      <a:endParaRPr lang="en-US" altLang="ko-KR" sz="1200" b="0" i="0" spc="-150">
                        <a:solidFill>
                          <a:schemeClr val="lt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algn="ctr">
                        <a:defRPr/>
                      </a:pPr>
                      <a:r>
                        <a:rPr lang="en-US" altLang="ko-KR" sz="1200" b="0" i="0" spc="-150">
                          <a:solidFill>
                            <a:schemeClr val="lt1"/>
                          </a:solidFill>
                          <a:latin typeface="맑은 고딕"/>
                          <a:ea typeface="맑은 고딕"/>
                        </a:rPr>
                        <a:t>30</a:t>
                      </a:r>
                      <a:endParaRPr lang="en-US" altLang="ko-KR" sz="1200" b="0" i="0" spc="-150">
                        <a:solidFill>
                          <a:schemeClr val="lt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algn="ctr">
                        <a:defRPr/>
                      </a:pPr>
                      <a:r>
                        <a:rPr lang="en-US" altLang="ko-KR" sz="1200" b="0" i="0" spc="-150">
                          <a:solidFill>
                            <a:schemeClr val="lt1"/>
                          </a:solidFill>
                          <a:latin typeface="맑은 고딕"/>
                          <a:ea typeface="맑은 고딕"/>
                        </a:rPr>
                        <a:t>1</a:t>
                      </a:r>
                      <a:endParaRPr lang="en-US" altLang="ko-KR" sz="1200" b="0" i="0" spc="-150">
                        <a:solidFill>
                          <a:schemeClr val="lt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algn="ctr">
                        <a:defRPr/>
                      </a:pPr>
                      <a:r>
                        <a:rPr lang="en-US" altLang="ko-KR" sz="1200" b="0" i="0" spc="-150">
                          <a:solidFill>
                            <a:schemeClr val="lt1"/>
                          </a:solidFill>
                          <a:latin typeface="맑은 고딕"/>
                          <a:ea typeface="맑은 고딕"/>
                        </a:rPr>
                        <a:t>2</a:t>
                      </a:r>
                      <a:endParaRPr lang="en-US" altLang="ko-KR" sz="1200" b="0" i="0" spc="-150">
                        <a:solidFill>
                          <a:schemeClr val="lt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algn="ctr">
                        <a:defRPr/>
                      </a:pPr>
                      <a:r>
                        <a:rPr lang="en-US" altLang="ko-KR" sz="1200" b="0" i="0" spc="-150">
                          <a:solidFill>
                            <a:schemeClr val="lt1"/>
                          </a:solidFill>
                          <a:latin typeface="맑은 고딕"/>
                          <a:ea typeface="맑은 고딕"/>
                        </a:rPr>
                        <a:t>3</a:t>
                      </a:r>
                      <a:endParaRPr lang="en-US" altLang="ko-KR" sz="1200" b="0" i="0" spc="-150">
                        <a:solidFill>
                          <a:schemeClr val="lt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algn="ctr">
                        <a:defRPr/>
                      </a:pPr>
                      <a:r>
                        <a:rPr lang="en-US" altLang="ko-KR" sz="1200" b="0" i="0" spc="-150">
                          <a:solidFill>
                            <a:schemeClr val="lt1"/>
                          </a:solidFill>
                          <a:latin typeface="맑은 고딕"/>
                          <a:ea typeface="맑은 고딕"/>
                        </a:rPr>
                        <a:t>4</a:t>
                      </a:r>
                      <a:endParaRPr lang="en-US" altLang="ko-KR" sz="1200" b="0" i="0" spc="-150">
                        <a:solidFill>
                          <a:schemeClr val="lt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algn="ctr">
                        <a:defRPr/>
                      </a:pPr>
                      <a:r>
                        <a:rPr lang="en-US" altLang="ko-KR" sz="1200" b="0" i="0" spc="-150">
                          <a:solidFill>
                            <a:schemeClr val="lt1"/>
                          </a:solidFill>
                          <a:latin typeface="맑은 고딕"/>
                          <a:ea typeface="맑은 고딕"/>
                        </a:rPr>
                        <a:t>5</a:t>
                      </a:r>
                      <a:endParaRPr lang="en-US" altLang="ko-KR" sz="1200" b="0" i="0" spc="-150">
                        <a:solidFill>
                          <a:schemeClr val="lt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</a:tr>
              <a:tr h="811889">
                <a:tc>
                  <a:txBody>
                    <a:bodyPr vert="horz" lIns="91440" tIns="45720" rIns="91440" bIns="45720" anchor="t" anchorCtr="0"/>
                    <a:lstStyle/>
                    <a:p>
                      <a:pPr lvl="0">
                        <a:defRPr/>
                      </a:pPr>
                      <a:endParaRPr lang="ko-KR" altLang="en-US" sz="1000" b="0" i="0">
                        <a:latin typeface="맑은 고딕"/>
                        <a:ea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>
                        <a:defRPr/>
                      </a:pPr>
                      <a:endParaRPr lang="ko-KR" altLang="en-US" sz="1000" b="0" i="0">
                        <a:latin typeface="맑은 고딕"/>
                        <a:ea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>
                        <a:defRPr/>
                      </a:pPr>
                      <a:endParaRPr lang="ko-KR" altLang="en-US" sz="1000" b="0" i="0">
                        <a:latin typeface="맑은 고딕"/>
                        <a:ea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>
                        <a:defRPr/>
                      </a:pPr>
                      <a:endParaRPr lang="ko-KR" altLang="en-US" sz="1000" b="0" i="0">
                        <a:latin typeface="맑은 고딕"/>
                        <a:ea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>
                        <a:defRPr/>
                      </a:pPr>
                      <a:endParaRPr lang="ko-KR" altLang="en-US" sz="1000" b="0" i="0">
                        <a:latin typeface="맑은 고딕"/>
                        <a:ea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>
                        <a:defRPr/>
                      </a:pPr>
                      <a:endParaRPr lang="ko-KR" altLang="en-US" sz="1000" b="0" i="0">
                        <a:latin typeface="맑은 고딕"/>
                        <a:ea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>
                        <a:defRPr/>
                      </a:pPr>
                      <a:endParaRPr lang="ko-KR" altLang="en-US" sz="1000" b="0" i="0">
                        <a:latin typeface="맑은 고딕"/>
                        <a:ea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>
                        <a:defRPr/>
                      </a:pPr>
                      <a:endParaRPr lang="ko-KR" altLang="en-US" sz="1000" b="0" i="0">
                        <a:latin typeface="맑은 고딕"/>
                        <a:ea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>
                        <a:defRPr/>
                      </a:pPr>
                      <a:endParaRPr lang="ko-KR" altLang="en-US" sz="1000" b="0" i="0">
                        <a:latin typeface="맑은 고딕"/>
                        <a:ea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>
                        <a:defRPr/>
                      </a:pPr>
                      <a:endParaRPr lang="ko-KR" altLang="en-US" sz="1000" b="0" i="0">
                        <a:latin typeface="맑은 고딕"/>
                        <a:ea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>
                        <a:defRPr/>
                      </a:pPr>
                      <a:endParaRPr lang="ko-KR" altLang="en-US" sz="1000" b="0" i="0">
                        <a:latin typeface="맑은 고딕"/>
                        <a:ea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>
                        <a:defRPr/>
                      </a:pPr>
                      <a:endParaRPr lang="ko-KR" altLang="en-US" sz="1000" b="0" i="0">
                        <a:latin typeface="맑은 고딕"/>
                        <a:ea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>
                        <a:defRPr/>
                      </a:pPr>
                      <a:endParaRPr lang="ko-KR" altLang="en-US" sz="1000" b="0" i="0">
                        <a:latin typeface="맑은 고딕"/>
                        <a:ea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>
                        <a:defRPr/>
                      </a:pPr>
                      <a:endParaRPr lang="ko-KR" altLang="en-US" sz="1000" b="0" i="0">
                        <a:latin typeface="맑은 고딕"/>
                        <a:ea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>
                        <a:defRPr/>
                      </a:pPr>
                      <a:endParaRPr lang="ko-KR" altLang="en-US" sz="1000" b="0" i="0">
                        <a:latin typeface="맑은 고딕"/>
                        <a:ea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>
                        <a:defRPr/>
                      </a:pPr>
                      <a:endParaRPr lang="ko-KR" altLang="en-US" sz="1000" b="0" i="0">
                        <a:latin typeface="맑은 고딕"/>
                        <a:ea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>
                        <a:defRPr/>
                      </a:pPr>
                      <a:endParaRPr lang="ko-KR" altLang="en-US" sz="1000" b="0" i="0">
                        <a:latin typeface="맑은 고딕"/>
                        <a:ea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>
                        <a:defRPr/>
                      </a:pPr>
                      <a:endParaRPr lang="ko-KR" altLang="en-US" sz="1000" b="0" i="0">
                        <a:latin typeface="맑은 고딕"/>
                        <a:ea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>
                        <a:defRPr/>
                      </a:pPr>
                      <a:endParaRPr lang="ko-KR" altLang="en-US" sz="1000" b="0" i="0">
                        <a:latin typeface="맑은 고딕"/>
                        <a:ea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>
                        <a:defRPr/>
                      </a:pPr>
                      <a:endParaRPr lang="ko-KR" altLang="en-US" sz="1000" b="0" i="0">
                        <a:latin typeface="맑은 고딕"/>
                        <a:ea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>
                        <a:defRPr/>
                      </a:pPr>
                      <a:endParaRPr lang="ko-KR" altLang="en-US" sz="1000" b="0" i="0">
                        <a:latin typeface="맑은 고딕"/>
                        <a:ea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>
                        <a:defRPr/>
                      </a:pPr>
                      <a:endParaRPr lang="ko-KR" altLang="en-US" sz="1000" b="0" i="0">
                        <a:latin typeface="맑은 고딕"/>
                        <a:ea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>
                        <a:defRPr/>
                      </a:pPr>
                      <a:endParaRPr lang="ko-KR" altLang="en-US" sz="1000" b="0" i="0">
                        <a:latin typeface="맑은 고딕"/>
                        <a:ea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>
                        <a:defRPr/>
                      </a:pPr>
                      <a:endParaRPr lang="ko-KR" altLang="en-US" sz="1000" b="0" i="0">
                        <a:latin typeface="맑은 고딕"/>
                        <a:ea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>
                        <a:defRPr/>
                      </a:pPr>
                      <a:endParaRPr lang="ko-KR" altLang="en-US" sz="1000" b="0" i="0">
                        <a:latin typeface="맑은 고딕"/>
                        <a:ea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>
                        <a:defRPr/>
                      </a:pPr>
                      <a:endParaRPr lang="ko-KR" altLang="en-US" sz="1000" b="0" i="0">
                        <a:latin typeface="맑은 고딕"/>
                        <a:ea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>
                        <a:defRPr/>
                      </a:pPr>
                      <a:endParaRPr lang="ko-KR" altLang="en-US" sz="1000" b="0" i="0">
                        <a:latin typeface="맑은 고딕"/>
                        <a:ea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>
                        <a:defRPr/>
                      </a:pPr>
                      <a:endParaRPr lang="ko-KR" altLang="en-US" sz="1000" b="0" i="0">
                        <a:latin typeface="맑은 고딕"/>
                        <a:ea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>
                        <a:defRPr/>
                      </a:pPr>
                      <a:endParaRPr lang="ko-KR" altLang="en-US" sz="1000" b="0" i="0">
                        <a:latin typeface="맑은 고딕"/>
                        <a:ea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>
                        <a:defRPr/>
                      </a:pPr>
                      <a:endParaRPr lang="ko-KR" altLang="en-US" sz="1000" b="0" i="0">
                        <a:latin typeface="맑은 고딕"/>
                        <a:ea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>
                        <a:defRPr/>
                      </a:pPr>
                      <a:endParaRPr lang="ko-KR" altLang="en-US" sz="1000" b="0" i="0">
                        <a:latin typeface="맑은 고딕"/>
                        <a:ea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>
                        <a:defRPr/>
                      </a:pPr>
                      <a:endParaRPr lang="ko-KR" altLang="en-US" sz="1000" b="0" i="0">
                        <a:latin typeface="맑은 고딕"/>
                        <a:ea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>
                        <a:defRPr/>
                      </a:pPr>
                      <a:endParaRPr lang="ko-KR" altLang="en-US" sz="1000" b="0" i="0">
                        <a:latin typeface="맑은 고딕"/>
                        <a:ea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>
                        <a:defRPr/>
                      </a:pPr>
                      <a:endParaRPr lang="ko-KR" altLang="en-US" sz="1000" b="0" i="0">
                        <a:latin typeface="맑은 고딕"/>
                        <a:ea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>
                        <a:defRPr/>
                      </a:pPr>
                      <a:endParaRPr lang="ko-KR" altLang="en-US" sz="1000" b="0" i="0">
                        <a:latin typeface="맑은 고딕"/>
                        <a:ea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</a:tr>
              <a:tr h="811889">
                <a:tc>
                  <a:txBody>
                    <a:bodyPr vert="horz" lIns="91440" tIns="45720" rIns="91440" bIns="45720" anchor="t" anchorCtr="0"/>
                    <a:lstStyle/>
                    <a:p>
                      <a:pPr lvl="0">
                        <a:defRPr/>
                      </a:pPr>
                      <a:endParaRPr lang="ko-KR" altLang="en-US" sz="1000" b="0" i="0">
                        <a:latin typeface="맑은 고딕"/>
                        <a:ea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>
                        <a:defRPr/>
                      </a:pPr>
                      <a:endParaRPr lang="ko-KR" altLang="en-US" sz="1000" b="0" i="0">
                        <a:latin typeface="맑은 고딕"/>
                        <a:ea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>
                        <a:defRPr/>
                      </a:pPr>
                      <a:endParaRPr lang="ko-KR" altLang="en-US" sz="1000" b="0" i="0">
                        <a:latin typeface="맑은 고딕"/>
                        <a:ea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>
                        <a:defRPr/>
                      </a:pPr>
                      <a:endParaRPr lang="ko-KR" altLang="en-US" sz="1000" b="0" i="0">
                        <a:latin typeface="맑은 고딕"/>
                        <a:ea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>
                        <a:defRPr/>
                      </a:pPr>
                      <a:endParaRPr lang="ko-KR" altLang="en-US" sz="1000" b="0" i="0">
                        <a:latin typeface="맑은 고딕"/>
                        <a:ea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>
                        <a:defRPr/>
                      </a:pPr>
                      <a:endParaRPr lang="ko-KR" altLang="en-US" sz="1000" b="0" i="0">
                        <a:latin typeface="맑은 고딕"/>
                        <a:ea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>
                        <a:defRPr/>
                      </a:pPr>
                      <a:endParaRPr lang="ko-KR" altLang="en-US" sz="1000" b="0" i="0">
                        <a:latin typeface="맑은 고딕"/>
                        <a:ea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>
                        <a:defRPr/>
                      </a:pPr>
                      <a:endParaRPr lang="ko-KR" altLang="en-US" sz="1000" b="0" i="0">
                        <a:latin typeface="맑은 고딕"/>
                        <a:ea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>
                        <a:defRPr/>
                      </a:pPr>
                      <a:endParaRPr lang="ko-KR" altLang="en-US" sz="1000" b="0" i="0">
                        <a:latin typeface="맑은 고딕"/>
                        <a:ea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>
                        <a:defRPr/>
                      </a:pPr>
                      <a:endParaRPr lang="ko-KR" altLang="en-US" sz="1000" b="0" i="0">
                        <a:latin typeface="맑은 고딕"/>
                        <a:ea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>
                        <a:defRPr/>
                      </a:pPr>
                      <a:endParaRPr lang="ko-KR" altLang="en-US" sz="1000" b="0" i="0">
                        <a:latin typeface="맑은 고딕"/>
                        <a:ea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>
                        <a:defRPr/>
                      </a:pPr>
                      <a:endParaRPr lang="ko-KR" altLang="en-US" sz="1000" b="0" i="0">
                        <a:latin typeface="맑은 고딕"/>
                        <a:ea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>
                        <a:defRPr/>
                      </a:pPr>
                      <a:endParaRPr lang="ko-KR" altLang="en-US" sz="1000" b="0" i="0">
                        <a:latin typeface="맑은 고딕"/>
                        <a:ea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>
                        <a:defRPr/>
                      </a:pPr>
                      <a:endParaRPr lang="ko-KR" altLang="en-US" sz="1000" b="0" i="0">
                        <a:latin typeface="맑은 고딕"/>
                        <a:ea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>
                        <a:defRPr/>
                      </a:pPr>
                      <a:endParaRPr lang="ko-KR" altLang="en-US" sz="1000" b="0" i="0">
                        <a:latin typeface="맑은 고딕"/>
                        <a:ea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>
                        <a:defRPr/>
                      </a:pPr>
                      <a:endParaRPr lang="ko-KR" altLang="en-US" sz="1000" b="0" i="0">
                        <a:latin typeface="맑은 고딕"/>
                        <a:ea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>
                        <a:defRPr/>
                      </a:pPr>
                      <a:endParaRPr lang="ko-KR" altLang="en-US" sz="1000" b="0" i="0">
                        <a:latin typeface="맑은 고딕"/>
                        <a:ea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>
                        <a:defRPr/>
                      </a:pPr>
                      <a:endParaRPr lang="ko-KR" altLang="en-US" sz="1000" b="0" i="0">
                        <a:latin typeface="맑은 고딕"/>
                        <a:ea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>
                        <a:defRPr/>
                      </a:pPr>
                      <a:endParaRPr lang="ko-KR" altLang="en-US" sz="1000" b="0" i="0">
                        <a:latin typeface="맑은 고딕"/>
                        <a:ea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>
                        <a:defRPr/>
                      </a:pPr>
                      <a:endParaRPr lang="ko-KR" altLang="en-US" sz="1000" b="0" i="0">
                        <a:latin typeface="맑은 고딕"/>
                        <a:ea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>
                        <a:defRPr/>
                      </a:pPr>
                      <a:endParaRPr lang="ko-KR" altLang="en-US" sz="1000" b="0" i="0">
                        <a:latin typeface="맑은 고딕"/>
                        <a:ea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>
                        <a:defRPr/>
                      </a:pPr>
                      <a:endParaRPr lang="ko-KR" altLang="en-US" sz="1000" b="0" i="0">
                        <a:latin typeface="맑은 고딕"/>
                        <a:ea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>
                        <a:defRPr/>
                      </a:pPr>
                      <a:endParaRPr lang="ko-KR" altLang="en-US" sz="1000" b="0" i="0">
                        <a:latin typeface="맑은 고딕"/>
                        <a:ea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>
                        <a:defRPr/>
                      </a:pPr>
                      <a:endParaRPr lang="ko-KR" altLang="en-US" sz="1000" b="0" i="0">
                        <a:latin typeface="맑은 고딕"/>
                        <a:ea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>
                        <a:defRPr/>
                      </a:pPr>
                      <a:endParaRPr lang="ko-KR" altLang="en-US" sz="1000" b="0" i="0">
                        <a:latin typeface="맑은 고딕"/>
                        <a:ea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>
                        <a:defRPr/>
                      </a:pPr>
                      <a:endParaRPr lang="ko-KR" altLang="en-US" sz="1000" b="0" i="0">
                        <a:latin typeface="맑은 고딕"/>
                        <a:ea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>
                        <a:defRPr/>
                      </a:pPr>
                      <a:endParaRPr lang="ko-KR" altLang="en-US" sz="1000" b="0" i="0">
                        <a:latin typeface="맑은 고딕"/>
                        <a:ea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>
                        <a:defRPr/>
                      </a:pPr>
                      <a:endParaRPr lang="ko-KR" altLang="en-US" sz="1000" b="0" i="0">
                        <a:latin typeface="맑은 고딕"/>
                        <a:ea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>
                        <a:defRPr/>
                      </a:pPr>
                      <a:endParaRPr lang="ko-KR" altLang="en-US" sz="1000" b="0" i="0">
                        <a:latin typeface="맑은 고딕"/>
                        <a:ea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>
                        <a:defRPr/>
                      </a:pPr>
                      <a:endParaRPr lang="ko-KR" altLang="en-US" sz="1000" b="0" i="0">
                        <a:latin typeface="맑은 고딕"/>
                        <a:ea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>
                        <a:defRPr/>
                      </a:pPr>
                      <a:endParaRPr lang="ko-KR" altLang="en-US" sz="1000" b="0" i="0">
                        <a:latin typeface="맑은 고딕"/>
                        <a:ea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>
                        <a:defRPr/>
                      </a:pPr>
                      <a:endParaRPr lang="ko-KR" altLang="en-US" sz="1000" b="0" i="0">
                        <a:latin typeface="맑은 고딕"/>
                        <a:ea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>
                        <a:defRPr/>
                      </a:pPr>
                      <a:endParaRPr lang="ko-KR" altLang="en-US" sz="1000" b="0" i="0">
                        <a:latin typeface="맑은 고딕"/>
                        <a:ea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>
                        <a:defRPr/>
                      </a:pPr>
                      <a:endParaRPr lang="ko-KR" altLang="en-US" sz="1000" b="0" i="0">
                        <a:latin typeface="맑은 고딕"/>
                        <a:ea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>
                        <a:defRPr/>
                      </a:pPr>
                      <a:endParaRPr lang="ko-KR" altLang="en-US" sz="1000" b="0" i="0">
                        <a:latin typeface="맑은 고딕"/>
                        <a:ea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</a:tr>
              <a:tr h="811889">
                <a:tc>
                  <a:txBody>
                    <a:bodyPr vert="horz" lIns="91440" tIns="45720" rIns="91440" bIns="45720" anchor="t" anchorCtr="0"/>
                    <a:lstStyle/>
                    <a:p>
                      <a:pPr lvl="0">
                        <a:defRPr/>
                      </a:pPr>
                      <a:endParaRPr lang="ko-KR" altLang="en-US" sz="1000" b="0" i="0">
                        <a:latin typeface="맑은 고딕"/>
                        <a:ea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>
                        <a:defRPr/>
                      </a:pPr>
                      <a:endParaRPr lang="ko-KR" altLang="en-US" sz="1000" b="0" i="0">
                        <a:latin typeface="맑은 고딕"/>
                        <a:ea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>
                        <a:defRPr/>
                      </a:pPr>
                      <a:endParaRPr lang="ko-KR" altLang="en-US" sz="1000" b="0" i="0">
                        <a:latin typeface="맑은 고딕"/>
                        <a:ea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>
                        <a:defRPr/>
                      </a:pPr>
                      <a:endParaRPr lang="ko-KR" altLang="en-US" sz="1000" b="0" i="0">
                        <a:latin typeface="맑은 고딕"/>
                        <a:ea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>
                        <a:defRPr/>
                      </a:pPr>
                      <a:endParaRPr lang="ko-KR" altLang="en-US" sz="1000" b="0" i="0">
                        <a:latin typeface="맑은 고딕"/>
                        <a:ea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>
                        <a:defRPr/>
                      </a:pPr>
                      <a:endParaRPr lang="ko-KR" altLang="en-US" sz="1000" b="0" i="0">
                        <a:latin typeface="맑은 고딕"/>
                        <a:ea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>
                        <a:defRPr/>
                      </a:pPr>
                      <a:endParaRPr lang="ko-KR" altLang="en-US" sz="1000" b="0" i="0">
                        <a:latin typeface="맑은 고딕"/>
                        <a:ea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>
                        <a:defRPr/>
                      </a:pPr>
                      <a:endParaRPr lang="ko-KR" altLang="en-US" sz="1000" b="0" i="0">
                        <a:latin typeface="맑은 고딕"/>
                        <a:ea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>
                        <a:defRPr/>
                      </a:pPr>
                      <a:endParaRPr lang="ko-KR" altLang="en-US" sz="1000" b="0" i="0">
                        <a:latin typeface="맑은 고딕"/>
                        <a:ea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>
                        <a:defRPr/>
                      </a:pPr>
                      <a:endParaRPr lang="ko-KR" altLang="en-US" sz="1000" b="0" i="0">
                        <a:latin typeface="맑은 고딕"/>
                        <a:ea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>
                        <a:defRPr/>
                      </a:pPr>
                      <a:endParaRPr lang="ko-KR" altLang="en-US" sz="1000" b="0" i="0">
                        <a:latin typeface="맑은 고딕"/>
                        <a:ea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>
                        <a:defRPr/>
                      </a:pPr>
                      <a:endParaRPr lang="ko-KR" altLang="en-US" sz="1000" b="0" i="0">
                        <a:latin typeface="맑은 고딕"/>
                        <a:ea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>
                        <a:defRPr/>
                      </a:pPr>
                      <a:endParaRPr lang="ko-KR" altLang="en-US" sz="1000" b="0" i="0">
                        <a:latin typeface="맑은 고딕"/>
                        <a:ea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>
                        <a:defRPr/>
                      </a:pPr>
                      <a:endParaRPr lang="ko-KR" altLang="en-US" sz="1000" b="0" i="0">
                        <a:latin typeface="맑은 고딕"/>
                        <a:ea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>
                        <a:defRPr/>
                      </a:pPr>
                      <a:endParaRPr lang="ko-KR" altLang="en-US" sz="1000" b="0" i="0">
                        <a:latin typeface="맑은 고딕"/>
                        <a:ea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>
                        <a:defRPr/>
                      </a:pPr>
                      <a:endParaRPr lang="ko-KR" altLang="en-US" sz="1000" b="0" i="0">
                        <a:latin typeface="맑은 고딕"/>
                        <a:ea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>
                        <a:defRPr/>
                      </a:pPr>
                      <a:endParaRPr lang="ko-KR" altLang="en-US" sz="1000" b="0" i="0">
                        <a:latin typeface="맑은 고딕"/>
                        <a:ea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>
                        <a:defRPr/>
                      </a:pPr>
                      <a:endParaRPr lang="ko-KR" altLang="en-US" sz="1000" b="0" i="0">
                        <a:latin typeface="맑은 고딕"/>
                        <a:ea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>
                        <a:defRPr/>
                      </a:pPr>
                      <a:endParaRPr lang="ko-KR" altLang="en-US" sz="1000" b="0" i="0">
                        <a:latin typeface="맑은 고딕"/>
                        <a:ea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>
                        <a:defRPr/>
                      </a:pPr>
                      <a:endParaRPr lang="ko-KR" altLang="en-US" sz="1000" b="0" i="0">
                        <a:latin typeface="맑은 고딕"/>
                        <a:ea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>
                        <a:defRPr/>
                      </a:pPr>
                      <a:endParaRPr lang="ko-KR" altLang="en-US" sz="1000" b="0" i="0">
                        <a:latin typeface="맑은 고딕"/>
                        <a:ea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>
                        <a:defRPr/>
                      </a:pPr>
                      <a:endParaRPr lang="ko-KR" altLang="en-US" sz="1000" b="0" i="0">
                        <a:latin typeface="맑은 고딕"/>
                        <a:ea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>
                        <a:defRPr/>
                      </a:pPr>
                      <a:endParaRPr lang="ko-KR" altLang="en-US" sz="1000" b="0" i="0">
                        <a:latin typeface="맑은 고딕"/>
                        <a:ea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>
                        <a:defRPr/>
                      </a:pPr>
                      <a:endParaRPr lang="ko-KR" altLang="en-US" sz="1000" b="0" i="0">
                        <a:latin typeface="맑은 고딕"/>
                        <a:ea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>
                        <a:defRPr/>
                      </a:pPr>
                      <a:endParaRPr lang="ko-KR" altLang="en-US" sz="1000" b="0" i="0">
                        <a:latin typeface="맑은 고딕"/>
                        <a:ea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>
                        <a:defRPr/>
                      </a:pPr>
                      <a:endParaRPr lang="ko-KR" altLang="en-US" sz="1000" b="0" i="0">
                        <a:latin typeface="맑은 고딕"/>
                        <a:ea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>
                        <a:defRPr/>
                      </a:pPr>
                      <a:endParaRPr lang="ko-KR" altLang="en-US" sz="1000" b="0" i="0">
                        <a:latin typeface="맑은 고딕"/>
                        <a:ea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>
                        <a:defRPr/>
                      </a:pPr>
                      <a:endParaRPr lang="ko-KR" altLang="en-US" sz="1000" b="0" i="0">
                        <a:latin typeface="맑은 고딕"/>
                        <a:ea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>
                        <a:defRPr/>
                      </a:pPr>
                      <a:endParaRPr lang="ko-KR" altLang="en-US" sz="1000" b="0" i="0">
                        <a:latin typeface="맑은 고딕"/>
                        <a:ea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>
                        <a:defRPr/>
                      </a:pPr>
                      <a:endParaRPr lang="ko-KR" altLang="en-US" sz="1000" b="0" i="0">
                        <a:latin typeface="맑은 고딕"/>
                        <a:ea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>
                        <a:defRPr/>
                      </a:pPr>
                      <a:endParaRPr lang="ko-KR" altLang="en-US" sz="1000" b="0" i="0">
                        <a:latin typeface="맑은 고딕"/>
                        <a:ea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>
                        <a:defRPr/>
                      </a:pPr>
                      <a:endParaRPr lang="ko-KR" altLang="en-US" sz="1000" b="0" i="0">
                        <a:latin typeface="맑은 고딕"/>
                        <a:ea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>
                        <a:defRPr/>
                      </a:pPr>
                      <a:endParaRPr lang="ko-KR" altLang="en-US" sz="1000" b="0" i="0">
                        <a:latin typeface="맑은 고딕"/>
                        <a:ea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>
                        <a:defRPr/>
                      </a:pPr>
                      <a:endParaRPr lang="ko-KR" altLang="en-US" sz="1000" b="0" i="0">
                        <a:latin typeface="맑은 고딕"/>
                        <a:ea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>
                        <a:defRPr/>
                      </a:pPr>
                      <a:endParaRPr lang="ko-KR" altLang="en-US" sz="1000" b="0" i="0">
                        <a:latin typeface="맑은 고딕"/>
                        <a:ea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</a:tr>
              <a:tr h="811889">
                <a:tc>
                  <a:txBody>
                    <a:bodyPr vert="horz" lIns="91440" tIns="45720" rIns="91440" bIns="45720" anchor="t" anchorCtr="0"/>
                    <a:lstStyle/>
                    <a:p>
                      <a:pPr lvl="0">
                        <a:defRPr/>
                      </a:pPr>
                      <a:endParaRPr lang="ko-KR" altLang="en-US" sz="1000" b="0" i="0">
                        <a:latin typeface="맑은 고딕"/>
                        <a:ea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>
                        <a:defRPr/>
                      </a:pPr>
                      <a:endParaRPr lang="ko-KR" altLang="en-US" sz="1000" b="0" i="0">
                        <a:latin typeface="맑은 고딕"/>
                        <a:ea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>
                        <a:defRPr/>
                      </a:pPr>
                      <a:endParaRPr lang="ko-KR" altLang="en-US" sz="1000" b="0" i="0">
                        <a:latin typeface="맑은 고딕"/>
                        <a:ea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>
                        <a:defRPr/>
                      </a:pPr>
                      <a:endParaRPr lang="ko-KR" altLang="en-US" sz="1000" b="0" i="0">
                        <a:latin typeface="맑은 고딕"/>
                        <a:ea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>
                        <a:defRPr/>
                      </a:pPr>
                      <a:endParaRPr lang="ko-KR" altLang="en-US" sz="1000" b="0" i="0">
                        <a:latin typeface="맑은 고딕"/>
                        <a:ea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>
                        <a:defRPr/>
                      </a:pPr>
                      <a:endParaRPr lang="ko-KR" altLang="en-US" sz="1000" b="0" i="0">
                        <a:latin typeface="맑은 고딕"/>
                        <a:ea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>
                        <a:defRPr/>
                      </a:pPr>
                      <a:endParaRPr lang="ko-KR" altLang="en-US" sz="1000" b="0" i="0">
                        <a:latin typeface="맑은 고딕"/>
                        <a:ea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>
                        <a:defRPr/>
                      </a:pPr>
                      <a:endParaRPr lang="ko-KR" altLang="en-US" sz="1000" b="0" i="0">
                        <a:latin typeface="맑은 고딕"/>
                        <a:ea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>
                        <a:defRPr/>
                      </a:pPr>
                      <a:endParaRPr lang="ko-KR" altLang="en-US" sz="1000" b="0" i="0">
                        <a:latin typeface="맑은 고딕"/>
                        <a:ea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>
                        <a:defRPr/>
                      </a:pPr>
                      <a:endParaRPr lang="ko-KR" altLang="en-US" sz="1000" b="0" i="0">
                        <a:latin typeface="맑은 고딕"/>
                        <a:ea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>
                        <a:defRPr/>
                      </a:pPr>
                      <a:endParaRPr lang="ko-KR" altLang="en-US" sz="1000" b="0" i="0">
                        <a:latin typeface="맑은 고딕"/>
                        <a:ea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>
                        <a:defRPr/>
                      </a:pPr>
                      <a:endParaRPr lang="ko-KR" altLang="en-US" sz="1000" b="0" i="0">
                        <a:latin typeface="맑은 고딕"/>
                        <a:ea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>
                        <a:defRPr/>
                      </a:pPr>
                      <a:endParaRPr lang="ko-KR" altLang="en-US" sz="1000" b="0" i="0">
                        <a:latin typeface="맑은 고딕"/>
                        <a:ea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>
                        <a:defRPr/>
                      </a:pPr>
                      <a:endParaRPr lang="ko-KR" altLang="en-US" sz="1000" b="0" i="0">
                        <a:latin typeface="맑은 고딕"/>
                        <a:ea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>
                        <a:defRPr/>
                      </a:pPr>
                      <a:endParaRPr lang="ko-KR" altLang="en-US" sz="1000" b="0" i="0">
                        <a:latin typeface="맑은 고딕"/>
                        <a:ea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>
                        <a:defRPr/>
                      </a:pPr>
                      <a:endParaRPr lang="ko-KR" altLang="en-US" sz="1000" b="0" i="0">
                        <a:latin typeface="맑은 고딕"/>
                        <a:ea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>
                        <a:defRPr/>
                      </a:pPr>
                      <a:endParaRPr lang="ko-KR" altLang="en-US" sz="1000" b="0" i="0">
                        <a:latin typeface="맑은 고딕"/>
                        <a:ea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>
                        <a:defRPr/>
                      </a:pPr>
                      <a:endParaRPr lang="ko-KR" altLang="en-US" sz="1000" b="0" i="0">
                        <a:latin typeface="맑은 고딕"/>
                        <a:ea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>
                        <a:defRPr/>
                      </a:pPr>
                      <a:endParaRPr lang="ko-KR" altLang="en-US" sz="1000" b="0" i="0">
                        <a:latin typeface="맑은 고딕"/>
                        <a:ea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>
                        <a:defRPr/>
                      </a:pPr>
                      <a:endParaRPr lang="ko-KR" altLang="en-US" sz="1000" b="0" i="0">
                        <a:latin typeface="맑은 고딕"/>
                        <a:ea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>
                        <a:defRPr/>
                      </a:pPr>
                      <a:endParaRPr lang="ko-KR" altLang="en-US" sz="1000" b="0" i="0">
                        <a:latin typeface="맑은 고딕"/>
                        <a:ea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>
                        <a:defRPr/>
                      </a:pPr>
                      <a:endParaRPr lang="ko-KR" altLang="en-US" sz="1000" b="0" i="0">
                        <a:latin typeface="맑은 고딕"/>
                        <a:ea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>
                        <a:defRPr/>
                      </a:pPr>
                      <a:endParaRPr lang="ko-KR" altLang="en-US" sz="1000" b="0" i="0">
                        <a:latin typeface="맑은 고딕"/>
                        <a:ea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>
                        <a:defRPr/>
                      </a:pPr>
                      <a:endParaRPr lang="ko-KR" altLang="en-US" sz="1000" b="0" i="0">
                        <a:latin typeface="맑은 고딕"/>
                        <a:ea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>
                        <a:defRPr/>
                      </a:pPr>
                      <a:endParaRPr lang="ko-KR" altLang="en-US" sz="1000" b="0" i="0">
                        <a:latin typeface="맑은 고딕"/>
                        <a:ea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>
                        <a:defRPr/>
                      </a:pPr>
                      <a:endParaRPr lang="ko-KR" altLang="en-US" sz="1000" b="0" i="0">
                        <a:latin typeface="맑은 고딕"/>
                        <a:ea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>
                        <a:defRPr/>
                      </a:pPr>
                      <a:endParaRPr lang="ko-KR" altLang="en-US" sz="1000" b="0" i="0">
                        <a:latin typeface="맑은 고딕"/>
                        <a:ea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>
                        <a:defRPr/>
                      </a:pPr>
                      <a:endParaRPr lang="ko-KR" altLang="en-US" sz="1000" b="0" i="0">
                        <a:latin typeface="맑은 고딕"/>
                        <a:ea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>
                        <a:defRPr/>
                      </a:pPr>
                      <a:endParaRPr lang="ko-KR" altLang="en-US" sz="1000" b="0" i="0">
                        <a:latin typeface="맑은 고딕"/>
                        <a:ea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>
                        <a:defRPr/>
                      </a:pPr>
                      <a:endParaRPr lang="ko-KR" altLang="en-US" sz="1000" b="0" i="0">
                        <a:latin typeface="맑은 고딕"/>
                        <a:ea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>
                        <a:defRPr/>
                      </a:pPr>
                      <a:endParaRPr lang="ko-KR" altLang="en-US" sz="1000" b="0" i="0">
                        <a:latin typeface="맑은 고딕"/>
                        <a:ea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>
                        <a:defRPr/>
                      </a:pPr>
                      <a:endParaRPr lang="ko-KR" altLang="en-US" sz="1000" b="0" i="0">
                        <a:latin typeface="맑은 고딕"/>
                        <a:ea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>
                        <a:defRPr/>
                      </a:pPr>
                      <a:endParaRPr lang="ko-KR" altLang="en-US" sz="1000" b="0" i="0">
                        <a:latin typeface="맑은 고딕"/>
                        <a:ea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>
                        <a:defRPr/>
                      </a:pPr>
                      <a:endParaRPr lang="ko-KR" altLang="en-US" sz="1000" b="0" i="0">
                        <a:latin typeface="맑은 고딕"/>
                        <a:ea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>
                        <a:defRPr/>
                      </a:pPr>
                      <a:endParaRPr lang="ko-KR" altLang="en-US" sz="1000" b="0" i="0">
                        <a:latin typeface="맑은 고딕"/>
                        <a:ea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</a:tr>
              <a:tr h="811889">
                <a:tc>
                  <a:txBody>
                    <a:bodyPr vert="horz" lIns="91440" tIns="45720" rIns="91440" bIns="45720" anchor="t" anchorCtr="0"/>
                    <a:lstStyle/>
                    <a:p>
                      <a:pPr lvl="0">
                        <a:defRPr/>
                      </a:pPr>
                      <a:endParaRPr lang="ko-KR" altLang="en-US" sz="1000" b="0" i="0">
                        <a:latin typeface="맑은 고딕"/>
                        <a:ea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>
                        <a:defRPr/>
                      </a:pPr>
                      <a:endParaRPr lang="ko-KR" altLang="en-US" sz="1000" b="0" i="0">
                        <a:latin typeface="맑은 고딕"/>
                        <a:ea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>
                        <a:defRPr/>
                      </a:pPr>
                      <a:endParaRPr lang="ko-KR" altLang="en-US" sz="1000" b="0" i="0">
                        <a:latin typeface="맑은 고딕"/>
                        <a:ea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>
                        <a:defRPr/>
                      </a:pPr>
                      <a:endParaRPr lang="ko-KR" altLang="en-US" sz="1000" b="0" i="0">
                        <a:latin typeface="맑은 고딕"/>
                        <a:ea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>
                        <a:defRPr/>
                      </a:pPr>
                      <a:endParaRPr lang="ko-KR" altLang="en-US" sz="1000" b="0" i="0">
                        <a:latin typeface="맑은 고딕"/>
                        <a:ea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>
                        <a:defRPr/>
                      </a:pPr>
                      <a:endParaRPr lang="ko-KR" altLang="en-US" sz="1000" b="0" i="0">
                        <a:latin typeface="맑은 고딕"/>
                        <a:ea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>
                        <a:defRPr/>
                      </a:pPr>
                      <a:endParaRPr lang="ko-KR" altLang="en-US" sz="1000" b="0" i="0">
                        <a:latin typeface="맑은 고딕"/>
                        <a:ea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>
                        <a:defRPr/>
                      </a:pPr>
                      <a:endParaRPr lang="ko-KR" altLang="en-US" sz="1000" b="0" i="0">
                        <a:latin typeface="맑은 고딕"/>
                        <a:ea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>
                        <a:defRPr/>
                      </a:pPr>
                      <a:endParaRPr lang="ko-KR" altLang="en-US" sz="1000" b="0" i="0">
                        <a:latin typeface="맑은 고딕"/>
                        <a:ea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>
                        <a:defRPr/>
                      </a:pPr>
                      <a:endParaRPr lang="ko-KR" altLang="en-US" sz="1000" b="0" i="0">
                        <a:latin typeface="맑은 고딕"/>
                        <a:ea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>
                        <a:defRPr/>
                      </a:pPr>
                      <a:endParaRPr lang="ko-KR" altLang="en-US" sz="1000" b="0" i="0">
                        <a:latin typeface="맑은 고딕"/>
                        <a:ea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>
                        <a:defRPr/>
                      </a:pPr>
                      <a:endParaRPr lang="ko-KR" altLang="en-US" sz="1000" b="0" i="0">
                        <a:latin typeface="맑은 고딕"/>
                        <a:ea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>
                        <a:defRPr/>
                      </a:pPr>
                      <a:endParaRPr lang="ko-KR" altLang="en-US" sz="1000" b="0" i="0">
                        <a:latin typeface="맑은 고딕"/>
                        <a:ea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>
                        <a:defRPr/>
                      </a:pPr>
                      <a:endParaRPr lang="ko-KR" altLang="en-US" sz="1000" b="0" i="0">
                        <a:latin typeface="맑은 고딕"/>
                        <a:ea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>
                        <a:defRPr/>
                      </a:pPr>
                      <a:endParaRPr lang="ko-KR" altLang="en-US" sz="1000" b="0" i="0">
                        <a:latin typeface="맑은 고딕"/>
                        <a:ea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>
                        <a:defRPr/>
                      </a:pPr>
                      <a:endParaRPr lang="ko-KR" altLang="en-US" sz="1000" b="0" i="0">
                        <a:latin typeface="맑은 고딕"/>
                        <a:ea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>
                        <a:defRPr/>
                      </a:pPr>
                      <a:endParaRPr lang="ko-KR" altLang="en-US" sz="1000" b="0" i="0">
                        <a:latin typeface="맑은 고딕"/>
                        <a:ea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>
                        <a:defRPr/>
                      </a:pPr>
                      <a:endParaRPr lang="ko-KR" altLang="en-US" sz="1000" b="0" i="0">
                        <a:latin typeface="맑은 고딕"/>
                        <a:ea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>
                        <a:defRPr/>
                      </a:pPr>
                      <a:endParaRPr lang="ko-KR" altLang="en-US" sz="1000" b="0" i="0">
                        <a:latin typeface="맑은 고딕"/>
                        <a:ea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>
                        <a:defRPr/>
                      </a:pPr>
                      <a:endParaRPr lang="ko-KR" altLang="en-US" sz="1000" b="0" i="0">
                        <a:latin typeface="맑은 고딕"/>
                        <a:ea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>
                        <a:defRPr/>
                      </a:pPr>
                      <a:endParaRPr lang="ko-KR" altLang="en-US" sz="1000" b="0" i="0">
                        <a:latin typeface="맑은 고딕"/>
                        <a:ea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>
                        <a:defRPr/>
                      </a:pPr>
                      <a:endParaRPr lang="ko-KR" altLang="en-US" sz="1000" b="0" i="0">
                        <a:latin typeface="맑은 고딕"/>
                        <a:ea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>
                        <a:defRPr/>
                      </a:pPr>
                      <a:endParaRPr lang="ko-KR" altLang="en-US" sz="1000" b="0" i="0">
                        <a:latin typeface="맑은 고딕"/>
                        <a:ea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>
                        <a:defRPr/>
                      </a:pPr>
                      <a:endParaRPr lang="ko-KR" altLang="en-US" sz="1000" b="0" i="0">
                        <a:latin typeface="맑은 고딕"/>
                        <a:ea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>
                        <a:defRPr/>
                      </a:pPr>
                      <a:endParaRPr lang="ko-KR" altLang="en-US" sz="1000" b="0" i="0">
                        <a:latin typeface="맑은 고딕"/>
                        <a:ea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>
                        <a:defRPr/>
                      </a:pPr>
                      <a:endParaRPr lang="ko-KR" altLang="en-US" sz="1000" b="0" i="0">
                        <a:latin typeface="맑은 고딕"/>
                        <a:ea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>
                        <a:defRPr/>
                      </a:pPr>
                      <a:endParaRPr lang="ko-KR" altLang="en-US" sz="1000" b="0" i="0">
                        <a:latin typeface="맑은 고딕"/>
                        <a:ea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>
                        <a:defRPr/>
                      </a:pPr>
                      <a:endParaRPr lang="ko-KR" altLang="en-US" sz="1000" b="0" i="0">
                        <a:latin typeface="맑은 고딕"/>
                        <a:ea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>
                        <a:defRPr/>
                      </a:pPr>
                      <a:endParaRPr lang="ko-KR" altLang="en-US" sz="1000" b="0" i="0">
                        <a:latin typeface="맑은 고딕"/>
                        <a:ea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>
                        <a:defRPr/>
                      </a:pPr>
                      <a:endParaRPr lang="ko-KR" altLang="en-US" sz="1000" b="0" i="0">
                        <a:latin typeface="맑은 고딕"/>
                        <a:ea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>
                        <a:defRPr/>
                      </a:pPr>
                      <a:endParaRPr lang="ko-KR" altLang="en-US" sz="1000" b="0" i="0">
                        <a:latin typeface="맑은 고딕"/>
                        <a:ea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>
                        <a:defRPr/>
                      </a:pPr>
                      <a:endParaRPr lang="ko-KR" altLang="en-US" sz="1000" b="0" i="0">
                        <a:latin typeface="맑은 고딕"/>
                        <a:ea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>
                        <a:defRPr/>
                      </a:pPr>
                      <a:endParaRPr lang="ko-KR" altLang="en-US" sz="1000" b="0" i="0">
                        <a:latin typeface="맑은 고딕"/>
                        <a:ea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>
                        <a:defRPr/>
                      </a:pPr>
                      <a:endParaRPr lang="ko-KR" altLang="en-US" sz="1000" b="0" i="0">
                        <a:latin typeface="맑은 고딕"/>
                        <a:ea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>
                        <a:defRPr/>
                      </a:pPr>
                      <a:endParaRPr lang="ko-KR" altLang="en-US" sz="1000" b="0" i="0">
                        <a:latin typeface="맑은 고딕"/>
                        <a:ea typeface="맑은 고딕"/>
                      </a:endParaRPr>
                    </a:p>
                  </a:txBody>
                  <a:tcPr marL="91440" marR="91440">
                    <a:lnL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54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3" name="Rectangle 27"/>
          <p:cNvSpPr/>
          <p:nvPr/>
        </p:nvSpPr>
        <p:spPr>
          <a:xfrm>
            <a:off x="6345486" y="2529393"/>
            <a:ext cx="5302546" cy="4241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30000"/>
              </a:lnSpc>
              <a:defRPr/>
            </a:pPr>
            <a:endParaRPr lang="ko-KR" altLang="en-US" sz="1700">
              <a:solidFill>
                <a:schemeClr val="bg1"/>
              </a:solidFill>
              <a:latin typeface="맑은 고딕"/>
              <a:ea typeface="맑은 고딕"/>
            </a:endParaRPr>
          </a:p>
        </p:txBody>
      </p:sp>
      <p:sp>
        <p:nvSpPr>
          <p:cNvPr id="4" name="Rectangle 27"/>
          <p:cNvSpPr/>
          <p:nvPr/>
        </p:nvSpPr>
        <p:spPr>
          <a:xfrm>
            <a:off x="6428613" y="3218656"/>
            <a:ext cx="5302546" cy="4206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30000"/>
              </a:lnSpc>
              <a:defRPr/>
            </a:pPr>
            <a:endParaRPr lang="ko-KR" altLang="en-US" sz="1700">
              <a:solidFill>
                <a:schemeClr val="bg1"/>
              </a:solidFill>
              <a:latin typeface="맑은 고딕"/>
              <a:ea typeface="맑은 고딕"/>
            </a:endParaRPr>
          </a:p>
        </p:txBody>
      </p:sp>
      <p:sp>
        <p:nvSpPr>
          <p:cNvPr id="5" name="Rectangle 27"/>
          <p:cNvSpPr/>
          <p:nvPr/>
        </p:nvSpPr>
        <p:spPr>
          <a:xfrm>
            <a:off x="6581013" y="3904456"/>
            <a:ext cx="5302546" cy="4206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30000"/>
              </a:lnSpc>
              <a:defRPr/>
            </a:pPr>
            <a:endParaRPr lang="ko-KR" altLang="en-US" sz="1700">
              <a:solidFill>
                <a:schemeClr val="bg1"/>
              </a:solidFill>
              <a:latin typeface="맑은 고딕"/>
              <a:ea typeface="맑은 고딕"/>
            </a:endParaRPr>
          </a:p>
        </p:txBody>
      </p:sp>
      <p:sp>
        <p:nvSpPr>
          <p:cNvPr id="6" name="Rectangle 27"/>
          <p:cNvSpPr/>
          <p:nvPr/>
        </p:nvSpPr>
        <p:spPr>
          <a:xfrm>
            <a:off x="6338559" y="4590256"/>
            <a:ext cx="5302546" cy="4206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30000"/>
              </a:lnSpc>
              <a:defRPr/>
            </a:pPr>
            <a:endParaRPr lang="ko-KR" altLang="en-US" sz="1700">
              <a:solidFill>
                <a:schemeClr val="bg1"/>
              </a:solidFill>
              <a:latin typeface="맑은 고딕"/>
              <a:ea typeface="맑은 고딕"/>
            </a:endParaRPr>
          </a:p>
        </p:txBody>
      </p:sp>
      <p:sp>
        <p:nvSpPr>
          <p:cNvPr id="7" name="Rectangle 27"/>
          <p:cNvSpPr/>
          <p:nvPr/>
        </p:nvSpPr>
        <p:spPr>
          <a:xfrm>
            <a:off x="6456322" y="5276056"/>
            <a:ext cx="5302546" cy="4206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30000"/>
              </a:lnSpc>
              <a:defRPr/>
            </a:pPr>
            <a:endParaRPr lang="ko-KR" altLang="en-US" sz="1700">
              <a:solidFill>
                <a:schemeClr val="bg1"/>
              </a:solidFill>
              <a:latin typeface="맑은 고딕"/>
              <a:ea typeface="맑은 고딕"/>
            </a:endParaRPr>
          </a:p>
        </p:txBody>
      </p:sp>
      <p:sp>
        <p:nvSpPr>
          <p:cNvPr id="9" name="오각형 8"/>
          <p:cNvSpPr/>
          <p:nvPr/>
        </p:nvSpPr>
        <p:spPr>
          <a:xfrm>
            <a:off x="10424680" y="5304045"/>
            <a:ext cx="1584198" cy="684085"/>
          </a:xfrm>
          <a:prstGeom prst="homePlate">
            <a:avLst>
              <a:gd name="adj" fmla="val 50000"/>
            </a:avLst>
          </a:prstGeom>
          <a:ln>
            <a:noFill/>
            <a:headEnd w="med" len="med"/>
            <a:tailEnd w="med" len="med"/>
          </a:ln>
        </p:spPr>
        <p:style>
          <a:lnRef idx="2">
            <a:schemeClr val="accent6">
              <a:shade val="2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/>
          <a:lstStyle/>
          <a:p>
            <a:pPr lvl="0" algn="ctr">
              <a:defRPr/>
            </a:pPr>
            <a:endParaRPr lang="ko-KR" altLang="en-US" sz="400" b="1">
              <a:solidFill>
                <a:schemeClr val="bg1"/>
              </a:solidFill>
              <a:latin typeface="맑은 고딕"/>
              <a:ea typeface="맑은 고딕"/>
            </a:endParaRPr>
          </a:p>
          <a:p>
            <a:pPr lvl="0" algn="ctr">
              <a:defRPr/>
            </a:pPr>
            <a:r>
              <a:rPr lang="ko-KR" altLang="en-US" sz="1500" b="1">
                <a:solidFill>
                  <a:schemeClr val="bg1"/>
                </a:solidFill>
                <a:latin typeface="맑은 고딕"/>
                <a:ea typeface="맑은 고딕"/>
              </a:rPr>
              <a:t>결과 분석 및 보고서 작성</a:t>
            </a:r>
            <a:endParaRPr sz="1500" b="1">
              <a:latin typeface="맑은 고딕"/>
              <a:ea typeface="맑은 고딕"/>
            </a:endParaRPr>
          </a:p>
        </p:txBody>
      </p:sp>
      <p:sp>
        <p:nvSpPr>
          <p:cNvPr id="11" name="오각형 10"/>
          <p:cNvSpPr/>
          <p:nvPr/>
        </p:nvSpPr>
        <p:spPr>
          <a:xfrm>
            <a:off x="7371609" y="3681805"/>
            <a:ext cx="1224153" cy="684085"/>
          </a:xfrm>
          <a:prstGeom prst="homePlate">
            <a:avLst>
              <a:gd name="adj" fmla="val 50000"/>
            </a:avLst>
          </a:prstGeom>
          <a:ln>
            <a:noFill/>
            <a:headEnd w="med" len="med"/>
            <a:tailEnd w="med" len="med"/>
          </a:ln>
        </p:spPr>
        <p:style>
          <a:lnRef idx="2">
            <a:schemeClr val="accent5">
              <a:shade val="2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/>
          <a:lstStyle/>
          <a:p>
            <a:pPr lvl="0" algn="ctr">
              <a:defRPr/>
            </a:pPr>
            <a:r>
              <a:rPr lang="ko-KR" altLang="en-US" sz="1700" b="1">
                <a:solidFill>
                  <a:schemeClr val="bg1"/>
                </a:solidFill>
                <a:latin typeface="맑은 고딕"/>
                <a:ea typeface="맑은 고딕"/>
              </a:rPr>
              <a:t>모델 최적화</a:t>
            </a:r>
            <a:endParaRPr b="1">
              <a:latin typeface="맑은 고딕"/>
              <a:ea typeface="맑은 고딕"/>
            </a:endParaRPr>
          </a:p>
        </p:txBody>
      </p:sp>
      <p:sp>
        <p:nvSpPr>
          <p:cNvPr id="12" name="오각형 11"/>
          <p:cNvSpPr/>
          <p:nvPr/>
        </p:nvSpPr>
        <p:spPr>
          <a:xfrm>
            <a:off x="8709932" y="4485833"/>
            <a:ext cx="1584198" cy="684085"/>
          </a:xfrm>
          <a:prstGeom prst="homePlate">
            <a:avLst>
              <a:gd name="adj" fmla="val 50000"/>
            </a:avLst>
          </a:prstGeom>
          <a:ln>
            <a:noFill/>
            <a:headEnd w="med" len="med"/>
            <a:tailEnd w="med" len="med"/>
          </a:ln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/>
          <a:lstStyle/>
          <a:p>
            <a:pPr lvl="0" algn="ctr">
              <a:defRPr/>
            </a:pPr>
            <a:r>
              <a:rPr lang="ko-KR" altLang="en-US" sz="1700" b="1">
                <a:solidFill>
                  <a:schemeClr val="bg1"/>
                </a:solidFill>
                <a:latin typeface="맑은 고딕"/>
                <a:ea typeface="맑은 고딕"/>
              </a:rPr>
              <a:t>최종 모델 평가</a:t>
            </a:r>
            <a:endParaRPr b="1">
              <a:latin typeface="맑은 고딕"/>
              <a:ea typeface="맑은 고딕"/>
            </a:endParaRPr>
          </a:p>
        </p:txBody>
      </p:sp>
      <p:grpSp>
        <p:nvGrpSpPr>
          <p:cNvPr id="18" name="그룹 17"/>
          <p:cNvGrpSpPr/>
          <p:nvPr/>
        </p:nvGrpSpPr>
        <p:grpSpPr>
          <a:xfrm rot="0">
            <a:off x="190605" y="2043112"/>
            <a:ext cx="3293668" cy="712073"/>
            <a:chOff x="190605" y="2214562"/>
            <a:chExt cx="3293668" cy="712073"/>
          </a:xfrm>
        </p:grpSpPr>
        <p:sp>
          <p:nvSpPr>
            <p:cNvPr id="8" name="오각형 7"/>
            <p:cNvSpPr/>
            <p:nvPr/>
          </p:nvSpPr>
          <p:spPr>
            <a:xfrm>
              <a:off x="211137" y="2214562"/>
              <a:ext cx="3273137" cy="684085"/>
            </a:xfrm>
            <a:prstGeom prst="homePlate">
              <a:avLst>
                <a:gd name="adj" fmla="val 50000"/>
              </a:avLst>
            </a:prstGeom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lvl="0" algn="ctr">
                <a:lnSpc>
                  <a:spcPct val="130000"/>
                </a:lnSpc>
                <a:defRPr/>
              </a:pPr>
              <a:endParaRPr b="1">
                <a:latin typeface="맑은 고딕"/>
                <a:ea typeface="맑은 고딕"/>
              </a:endParaRPr>
            </a:p>
          </p:txBody>
        </p:sp>
        <p:sp>
          <p:nvSpPr>
            <p:cNvPr id="16" name="가로 글상자 15"/>
            <p:cNvSpPr txBox="1"/>
            <p:nvPr/>
          </p:nvSpPr>
          <p:spPr>
            <a:xfrm>
              <a:off x="190605" y="2322602"/>
              <a:ext cx="3270607" cy="604033"/>
            </a:xfrm>
            <a:prstGeom prst="rect">
              <a:avLst/>
            </a:prstGeom>
          </p:spPr>
          <p:txBody>
            <a:bodyPr wrap="none"/>
            <a:lstStyle/>
            <a:p>
              <a:pPr lvl="0" algn="ctr">
                <a:lnSpc>
                  <a:spcPct val="130000"/>
                </a:lnSpc>
                <a:defRPr/>
              </a:pPr>
              <a:r>
                <a:rPr lang="ko-KR" altLang="en-US" sz="1700" b="1">
                  <a:solidFill>
                    <a:schemeClr val="bg1"/>
                  </a:solidFill>
                  <a:latin typeface="맑은 고딕"/>
                  <a:ea typeface="맑은 고딕"/>
                </a:rPr>
                <a:t>데이터 수집 및 전처리 </a:t>
              </a:r>
              <a:endParaRPr lang="ko-KR" altLang="en-US" sz="1700" b="1">
                <a:solidFill>
                  <a:schemeClr val="bg1"/>
                </a:solidFill>
                <a:latin typeface="맑은 고딕"/>
                <a:ea typeface="맑은 고딕"/>
              </a:endParaRPr>
            </a:p>
          </p:txBody>
        </p:sp>
      </p:grpSp>
      <p:grpSp>
        <p:nvGrpSpPr>
          <p:cNvPr id="19" name="그룹 18"/>
          <p:cNvGrpSpPr/>
          <p:nvPr/>
        </p:nvGrpSpPr>
        <p:grpSpPr>
          <a:xfrm rot="0">
            <a:off x="3562350" y="2858357"/>
            <a:ext cx="3687994" cy="723042"/>
            <a:chOff x="3562350" y="3020282"/>
            <a:chExt cx="3687994" cy="723042"/>
          </a:xfrm>
        </p:grpSpPr>
        <p:sp>
          <p:nvSpPr>
            <p:cNvPr id="10" name="오각형 9"/>
            <p:cNvSpPr/>
            <p:nvPr/>
          </p:nvSpPr>
          <p:spPr>
            <a:xfrm>
              <a:off x="3609974" y="3020282"/>
              <a:ext cx="3636454" cy="684085"/>
            </a:xfrm>
            <a:prstGeom prst="homePlate">
              <a:avLst>
                <a:gd name="adj" fmla="val 50000"/>
              </a:avLst>
            </a:prstGeom>
            <a:ln>
              <a:noFill/>
              <a:headEnd w="med" len="med"/>
              <a:tailEnd w="med" len="med"/>
            </a:ln>
          </p:spPr>
          <p:style>
            <a:lnRef idx="2">
              <a:schemeClr val="accent2">
                <a:shade val="2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/>
            <a:lstStyle/>
            <a:p>
              <a:pPr lvl="0" algn="ctr">
                <a:lnSpc>
                  <a:spcPct val="130000"/>
                </a:lnSpc>
                <a:defRPr/>
              </a:pPr>
              <a:endParaRPr b="1">
                <a:latin typeface="맑은 고딕"/>
                <a:ea typeface="맑은 고딕"/>
              </a:endParaRPr>
            </a:p>
          </p:txBody>
        </p:sp>
        <p:sp>
          <p:nvSpPr>
            <p:cNvPr id="17" name="가로 글상자 16"/>
            <p:cNvSpPr txBox="1"/>
            <p:nvPr/>
          </p:nvSpPr>
          <p:spPr>
            <a:xfrm>
              <a:off x="3562350" y="3117883"/>
              <a:ext cx="3687994" cy="625441"/>
            </a:xfrm>
            <a:prstGeom prst="rect">
              <a:avLst/>
            </a:prstGeom>
          </p:spPr>
          <p:txBody>
            <a:bodyPr wrap="none"/>
            <a:lstStyle/>
            <a:p>
              <a:pPr lvl="0" algn="ctr">
                <a:lnSpc>
                  <a:spcPct val="130000"/>
                </a:lnSpc>
                <a:defRPr/>
              </a:pPr>
              <a:r>
                <a:rPr lang="ko-KR" altLang="en-US" sz="1700" b="1">
                  <a:solidFill>
                    <a:schemeClr val="bg1"/>
                  </a:solidFill>
                  <a:latin typeface="맑은 고딕"/>
                  <a:ea typeface="맑은 고딕"/>
                </a:rPr>
                <a:t>예측 모델 생성</a:t>
              </a:r>
              <a:endParaRPr b="1">
                <a:latin typeface="맑은 고딕"/>
                <a:ea typeface="맑은 고딕"/>
              </a:endParaRPr>
            </a:p>
          </p:txBody>
        </p:sp>
      </p:grpSp>
      <p:sp>
        <p:nvSpPr>
          <p:cNvPr id="20" name="Rectangle 24"/>
          <p:cNvSpPr/>
          <p:nvPr/>
        </p:nvSpPr>
        <p:spPr>
          <a:xfrm>
            <a:off x="915768" y="325441"/>
            <a:ext cx="4128398" cy="815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800" b="1">
                <a:solidFill>
                  <a:schemeClr val="bg1"/>
                </a:solidFill>
                <a:latin typeface="맑은 고딕"/>
                <a:ea typeface="맑은 고딕"/>
              </a:rPr>
              <a:t>일정</a:t>
            </a:r>
            <a:endParaRPr lang="en-US" sz="4800" b="1">
              <a:solidFill>
                <a:schemeClr val="bg1"/>
              </a:solidFill>
              <a:latin typeface="맑은 고딕"/>
              <a:ea typeface="맑은 고딕"/>
            </a:endParaRPr>
          </a:p>
        </p:txBody>
      </p:sp>
      <p:sp>
        <p:nvSpPr>
          <p:cNvPr id="24" name="Google Shape;590;p61"/>
          <p:cNvSpPr/>
          <p:nvPr/>
        </p:nvSpPr>
        <p:spPr>
          <a:xfrm rot="10800000" flipH="1">
            <a:off x="-859405" y="3941452"/>
            <a:ext cx="4685100" cy="4685100"/>
          </a:xfrm>
          <a:prstGeom prst="ellipse">
            <a:avLst/>
          </a:prstGeom>
          <a:gradFill>
            <a:gsLst>
              <a:gs pos="0">
                <a:srgbClr val="ffffff">
                  <a:alpha val="15290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>
              <a:latin typeface="맑은 고딕"/>
              <a:ea typeface="맑은 고딕"/>
            </a:endParaRPr>
          </a:p>
        </p:txBody>
      </p:sp>
      <p:grpSp>
        <p:nvGrpSpPr>
          <p:cNvPr id="25" name="Google Shape;797;p71"/>
          <p:cNvGrpSpPr/>
          <p:nvPr/>
        </p:nvGrpSpPr>
        <p:grpSpPr>
          <a:xfrm rot="0" flipH="1">
            <a:off x="10532688" y="442251"/>
            <a:ext cx="1154625" cy="430500"/>
            <a:chOff x="4042650" y="642025"/>
            <a:chExt cx="1154625" cy="430500"/>
          </a:xfrm>
        </p:grpSpPr>
        <p:sp>
          <p:nvSpPr>
            <p:cNvPr id="26" name="Google Shape;798;p71"/>
            <p:cNvSpPr/>
            <p:nvPr/>
          </p:nvSpPr>
          <p:spPr>
            <a:xfrm>
              <a:off x="4042650" y="642025"/>
              <a:ext cx="498000" cy="430500"/>
            </a:xfrm>
            <a:prstGeom prst="snip2DiagRect">
              <a:avLst>
                <a:gd name="adj1" fmla="val 0"/>
                <a:gd name="adj2" fmla="val 32236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w="sm" len="sm"/>
              <a:tailEnd w="sm" len="sm"/>
            </a:ln>
            <a:effectLst>
              <a:outerShdw blurRad="100013" algn="bl" rotWithShape="0">
                <a:schemeClr val="lt1">
                  <a:alpha val="70000"/>
                </a:schemeClr>
              </a:outerShdw>
            </a:effectLst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>
                <a:latin typeface="맑은 고딕"/>
                <a:ea typeface="맑은 고딕"/>
              </a:endParaRPr>
            </a:p>
          </p:txBody>
        </p:sp>
        <p:sp>
          <p:nvSpPr>
            <p:cNvPr id="27" name="Google Shape;799;p71"/>
            <p:cNvSpPr/>
            <p:nvPr/>
          </p:nvSpPr>
          <p:spPr>
            <a:xfrm>
              <a:off x="4699275" y="642025"/>
              <a:ext cx="498000" cy="430500"/>
            </a:xfrm>
            <a:prstGeom prst="snip2DiagRect">
              <a:avLst>
                <a:gd name="adj1" fmla="val 0"/>
                <a:gd name="adj2" fmla="val 32236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w="sm" len="sm"/>
              <a:tailEnd w="sm" len="sm"/>
            </a:ln>
            <a:effectLst>
              <a:outerShdw blurRad="100013" algn="bl" rotWithShape="0">
                <a:schemeClr val="lt1">
                  <a:alpha val="70000"/>
                </a:schemeClr>
              </a:outerShdw>
            </a:effectLst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>
                <a:latin typeface="맑은 고딕"/>
                <a:ea typeface="맑은 고딕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950480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wipe/>
      </p:transition>
    </mc:Choice>
    <mc:Fallback>
      <p:transition xmlns:mc="http://schemas.openxmlformats.org/markup-compatibility/2006" xmlns:hp="http://schemas.haansoft.com/office/presentation/8.0" spd="med" mc:Ignorable="hp" hp:hslDur="1000">
        <p:wipe/>
      </p:transition>
    </mc:Fallback>
  </mc:AlternateContent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7"/>
          <p:cNvSpPr/>
          <p:nvPr/>
        </p:nvSpPr>
        <p:spPr>
          <a:xfrm>
            <a:off x="6345486" y="2357943"/>
            <a:ext cx="5302546" cy="4241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30000"/>
              </a:lnSpc>
              <a:defRPr/>
            </a:pPr>
            <a:endParaRPr lang="ko-KR" altLang="en-US" sz="1700" b="1">
              <a:solidFill>
                <a:schemeClr val="bg1"/>
              </a:solidFill>
              <a:latin typeface="맑은 고딕"/>
              <a:ea typeface="맑은 고딕"/>
            </a:endParaRPr>
          </a:p>
        </p:txBody>
      </p:sp>
      <p:sp>
        <p:nvSpPr>
          <p:cNvPr id="4" name="Rectangle 27"/>
          <p:cNvSpPr/>
          <p:nvPr/>
        </p:nvSpPr>
        <p:spPr>
          <a:xfrm>
            <a:off x="6428613" y="3047206"/>
            <a:ext cx="5302546" cy="4206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30000"/>
              </a:lnSpc>
              <a:defRPr/>
            </a:pPr>
            <a:endParaRPr lang="ko-KR" altLang="en-US" sz="1700" b="1">
              <a:solidFill>
                <a:schemeClr val="bg1"/>
              </a:solidFill>
              <a:latin typeface="맑은 고딕"/>
              <a:ea typeface="맑은 고딕"/>
            </a:endParaRPr>
          </a:p>
        </p:txBody>
      </p:sp>
      <p:sp>
        <p:nvSpPr>
          <p:cNvPr id="5" name="Rectangle 27"/>
          <p:cNvSpPr/>
          <p:nvPr/>
        </p:nvSpPr>
        <p:spPr>
          <a:xfrm>
            <a:off x="6581013" y="3733006"/>
            <a:ext cx="5302546" cy="4206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30000"/>
              </a:lnSpc>
              <a:defRPr/>
            </a:pPr>
            <a:endParaRPr lang="ko-KR" altLang="en-US" sz="1700" b="1">
              <a:solidFill>
                <a:schemeClr val="bg1"/>
              </a:solidFill>
              <a:latin typeface="맑은 고딕"/>
              <a:ea typeface="맑은 고딕"/>
            </a:endParaRPr>
          </a:p>
        </p:txBody>
      </p:sp>
      <p:sp>
        <p:nvSpPr>
          <p:cNvPr id="6" name="Rectangle 27"/>
          <p:cNvSpPr/>
          <p:nvPr/>
        </p:nvSpPr>
        <p:spPr>
          <a:xfrm>
            <a:off x="6338559" y="4418806"/>
            <a:ext cx="5302546" cy="4206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30000"/>
              </a:lnSpc>
              <a:defRPr/>
            </a:pPr>
            <a:endParaRPr lang="ko-KR" altLang="en-US" sz="1700" b="1">
              <a:solidFill>
                <a:schemeClr val="bg1"/>
              </a:solidFill>
              <a:latin typeface="맑은 고딕"/>
              <a:ea typeface="맑은 고딕"/>
            </a:endParaRPr>
          </a:p>
        </p:txBody>
      </p:sp>
      <p:sp>
        <p:nvSpPr>
          <p:cNvPr id="7" name="Rectangle 27"/>
          <p:cNvSpPr/>
          <p:nvPr/>
        </p:nvSpPr>
        <p:spPr>
          <a:xfrm>
            <a:off x="6456322" y="5104606"/>
            <a:ext cx="5302546" cy="4206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30000"/>
              </a:lnSpc>
              <a:defRPr/>
            </a:pPr>
            <a:endParaRPr lang="ko-KR" altLang="en-US" sz="1700" b="1">
              <a:solidFill>
                <a:schemeClr val="bg1"/>
              </a:solidFill>
              <a:latin typeface="맑은 고딕"/>
              <a:ea typeface="맑은 고딕"/>
            </a:endParaRPr>
          </a:p>
        </p:txBody>
      </p:sp>
      <p:sp>
        <p:nvSpPr>
          <p:cNvPr id="9" name="오각형 8"/>
          <p:cNvSpPr/>
          <p:nvPr/>
        </p:nvSpPr>
        <p:spPr>
          <a:xfrm>
            <a:off x="10596129" y="5294520"/>
            <a:ext cx="1512189" cy="684085"/>
          </a:xfrm>
          <a:prstGeom prst="homePlate">
            <a:avLst>
              <a:gd name="adj" fmla="val 50000"/>
            </a:avLst>
          </a:prstGeom>
          <a:ln>
            <a:noFill/>
            <a:headEnd w="med" len="med"/>
            <a:tailEnd w="med" len="med"/>
          </a:ln>
        </p:spPr>
        <p:style>
          <a:lnRef idx="2">
            <a:schemeClr val="accent6">
              <a:shade val="2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/>
          <a:lstStyle/>
          <a:p>
            <a:pPr lvl="0" algn="ctr">
              <a:defRPr/>
            </a:pPr>
            <a:endParaRPr lang="ko-KR" altLang="en-US" sz="400" b="1">
              <a:solidFill>
                <a:schemeClr val="bg1"/>
              </a:solidFill>
              <a:latin typeface="맑은 고딕"/>
              <a:ea typeface="맑은 고딕"/>
            </a:endParaRPr>
          </a:p>
          <a:p>
            <a:pPr lvl="0" algn="ctr">
              <a:defRPr/>
            </a:pPr>
            <a:r>
              <a:rPr lang="ko-KR" altLang="en-US" sz="1500" b="1">
                <a:solidFill>
                  <a:schemeClr val="bg1"/>
                </a:solidFill>
                <a:latin typeface="맑은 고딕"/>
                <a:ea typeface="맑은 고딕"/>
              </a:rPr>
              <a:t>결과 분석 및 보고서 작성</a:t>
            </a:r>
            <a:endParaRPr sz="1500" b="1">
              <a:latin typeface="맑은 고딕"/>
              <a:ea typeface="맑은 고딕"/>
            </a:endParaRPr>
          </a:p>
        </p:txBody>
      </p:sp>
      <p:sp>
        <p:nvSpPr>
          <p:cNvPr id="11" name="오각형 10"/>
          <p:cNvSpPr/>
          <p:nvPr/>
        </p:nvSpPr>
        <p:spPr>
          <a:xfrm>
            <a:off x="7418111" y="3672280"/>
            <a:ext cx="1224153" cy="684085"/>
          </a:xfrm>
          <a:prstGeom prst="homePlate">
            <a:avLst>
              <a:gd name="adj" fmla="val 50000"/>
            </a:avLst>
          </a:prstGeom>
          <a:ln>
            <a:noFill/>
            <a:headEnd w="med" len="med"/>
            <a:tailEnd w="med" len="med"/>
          </a:ln>
        </p:spPr>
        <p:style>
          <a:lnRef idx="2">
            <a:schemeClr val="accent5">
              <a:shade val="2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/>
          <a:lstStyle/>
          <a:p>
            <a:pPr lvl="0" algn="ctr">
              <a:defRPr/>
            </a:pPr>
            <a:r>
              <a:rPr lang="ko-KR" altLang="en-US" sz="1700" b="1">
                <a:solidFill>
                  <a:schemeClr val="bg1"/>
                </a:solidFill>
                <a:latin typeface="맑은 고딕"/>
                <a:ea typeface="맑은 고딕"/>
              </a:rPr>
              <a:t>모델 최적화</a:t>
            </a:r>
            <a:endParaRPr b="1">
              <a:latin typeface="맑은 고딕"/>
              <a:ea typeface="맑은 고딕"/>
            </a:endParaRPr>
          </a:p>
        </p:txBody>
      </p:sp>
      <p:sp>
        <p:nvSpPr>
          <p:cNvPr id="12" name="오각형 11"/>
          <p:cNvSpPr/>
          <p:nvPr/>
        </p:nvSpPr>
        <p:spPr>
          <a:xfrm>
            <a:off x="8765185" y="4476308"/>
            <a:ext cx="1584198" cy="684085"/>
          </a:xfrm>
          <a:prstGeom prst="homePlate">
            <a:avLst>
              <a:gd name="adj" fmla="val 50000"/>
            </a:avLst>
          </a:prstGeom>
          <a:ln>
            <a:noFill/>
            <a:headEnd w="med" len="med"/>
            <a:tailEnd w="med" len="med"/>
          </a:ln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/>
          <a:lstStyle/>
          <a:p>
            <a:pPr lvl="0" algn="ctr">
              <a:defRPr/>
            </a:pPr>
            <a:r>
              <a:rPr lang="ko-KR" altLang="en-US" sz="1700" b="1">
                <a:solidFill>
                  <a:schemeClr val="bg1"/>
                </a:solidFill>
                <a:latin typeface="맑은 고딕"/>
                <a:ea typeface="맑은 고딕"/>
              </a:rPr>
              <a:t>최종 모델 평가</a:t>
            </a:r>
            <a:endParaRPr b="1">
              <a:latin typeface="맑은 고딕"/>
              <a:ea typeface="맑은 고딕"/>
            </a:endParaRPr>
          </a:p>
        </p:txBody>
      </p:sp>
      <p:grpSp>
        <p:nvGrpSpPr>
          <p:cNvPr id="18" name="그룹 17"/>
          <p:cNvGrpSpPr/>
          <p:nvPr/>
        </p:nvGrpSpPr>
        <p:grpSpPr>
          <a:xfrm rot="0">
            <a:off x="209655" y="2043112"/>
            <a:ext cx="3274618" cy="721598"/>
            <a:chOff x="209655" y="2214562"/>
            <a:chExt cx="3274618" cy="721598"/>
          </a:xfrm>
        </p:grpSpPr>
        <p:sp>
          <p:nvSpPr>
            <p:cNvPr id="8" name="오각형 7"/>
            <p:cNvSpPr/>
            <p:nvPr/>
          </p:nvSpPr>
          <p:spPr>
            <a:xfrm>
              <a:off x="211137" y="2214562"/>
              <a:ext cx="3273137" cy="684085"/>
            </a:xfrm>
            <a:prstGeom prst="homePlate">
              <a:avLst>
                <a:gd name="adj" fmla="val 50000"/>
              </a:avLst>
            </a:prstGeom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lvl="0" algn="ctr">
                <a:lnSpc>
                  <a:spcPct val="130000"/>
                </a:lnSpc>
                <a:defRPr/>
              </a:pPr>
              <a:endParaRPr b="1">
                <a:latin typeface="맑은 고딕"/>
                <a:ea typeface="맑은 고딕"/>
              </a:endParaRPr>
            </a:p>
          </p:txBody>
        </p:sp>
        <p:sp>
          <p:nvSpPr>
            <p:cNvPr id="16" name="가로 글상자 15"/>
            <p:cNvSpPr txBox="1"/>
            <p:nvPr/>
          </p:nvSpPr>
          <p:spPr>
            <a:xfrm>
              <a:off x="209655" y="2332127"/>
              <a:ext cx="3270607" cy="604033"/>
            </a:xfrm>
            <a:prstGeom prst="rect">
              <a:avLst/>
            </a:prstGeom>
          </p:spPr>
          <p:txBody>
            <a:bodyPr wrap="none"/>
            <a:lstStyle/>
            <a:p>
              <a:pPr lvl="0" algn="ctr">
                <a:lnSpc>
                  <a:spcPct val="130000"/>
                </a:lnSpc>
                <a:defRPr/>
              </a:pPr>
              <a:r>
                <a:rPr lang="ko-KR" altLang="en-US" sz="1700" b="1">
                  <a:solidFill>
                    <a:schemeClr val="bg1"/>
                  </a:solidFill>
                  <a:latin typeface="맑은 고딕"/>
                  <a:ea typeface="맑은 고딕"/>
                </a:rPr>
                <a:t>데이터 수집 및 전처리 </a:t>
              </a:r>
              <a:endParaRPr lang="ko-KR" altLang="en-US" sz="1700" b="1">
                <a:solidFill>
                  <a:schemeClr val="bg1"/>
                </a:solidFill>
                <a:latin typeface="맑은 고딕"/>
                <a:ea typeface="맑은 고딕"/>
              </a:endParaRPr>
            </a:p>
          </p:txBody>
        </p:sp>
      </p:grpSp>
      <p:grpSp>
        <p:nvGrpSpPr>
          <p:cNvPr id="19" name="그룹 18"/>
          <p:cNvGrpSpPr/>
          <p:nvPr/>
        </p:nvGrpSpPr>
        <p:grpSpPr>
          <a:xfrm rot="0">
            <a:off x="3607196" y="2848832"/>
            <a:ext cx="3687994" cy="723042"/>
            <a:chOff x="3562350" y="3020282"/>
            <a:chExt cx="3687994" cy="723042"/>
          </a:xfrm>
        </p:grpSpPr>
        <p:sp>
          <p:nvSpPr>
            <p:cNvPr id="10" name="오각형 9"/>
            <p:cNvSpPr/>
            <p:nvPr/>
          </p:nvSpPr>
          <p:spPr>
            <a:xfrm>
              <a:off x="3609974" y="3020282"/>
              <a:ext cx="3636454" cy="684085"/>
            </a:xfrm>
            <a:prstGeom prst="homePlate">
              <a:avLst>
                <a:gd name="adj" fmla="val 50000"/>
              </a:avLst>
            </a:prstGeom>
            <a:ln>
              <a:noFill/>
              <a:headEnd w="med" len="med"/>
              <a:tailEnd w="med" len="med"/>
            </a:ln>
          </p:spPr>
          <p:style>
            <a:lnRef idx="2">
              <a:schemeClr val="accent2">
                <a:shade val="2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/>
            <a:lstStyle/>
            <a:p>
              <a:pPr lvl="0" algn="ctr">
                <a:lnSpc>
                  <a:spcPct val="130000"/>
                </a:lnSpc>
                <a:defRPr/>
              </a:pPr>
              <a:endParaRPr b="1">
                <a:latin typeface="맑은 고딕"/>
                <a:ea typeface="맑은 고딕"/>
              </a:endParaRPr>
            </a:p>
          </p:txBody>
        </p:sp>
        <p:sp>
          <p:nvSpPr>
            <p:cNvPr id="17" name="가로 글상자 16"/>
            <p:cNvSpPr txBox="1"/>
            <p:nvPr/>
          </p:nvSpPr>
          <p:spPr>
            <a:xfrm>
              <a:off x="3562350" y="3117883"/>
              <a:ext cx="3687994" cy="625441"/>
            </a:xfrm>
            <a:prstGeom prst="rect">
              <a:avLst/>
            </a:prstGeom>
          </p:spPr>
          <p:txBody>
            <a:bodyPr wrap="none"/>
            <a:lstStyle/>
            <a:p>
              <a:pPr lvl="0" algn="ctr">
                <a:lnSpc>
                  <a:spcPct val="130000"/>
                </a:lnSpc>
                <a:defRPr/>
              </a:pPr>
              <a:r>
                <a:rPr lang="ko-KR" altLang="en-US" sz="1700" b="1">
                  <a:solidFill>
                    <a:schemeClr val="bg1"/>
                  </a:solidFill>
                  <a:latin typeface="맑은 고딕"/>
                  <a:ea typeface="맑은 고딕"/>
                </a:rPr>
                <a:t>예측 모델 생성</a:t>
              </a:r>
              <a:endParaRPr b="1">
                <a:latin typeface="맑은 고딕"/>
                <a:ea typeface="맑은 고딕"/>
              </a:endParaRPr>
            </a:p>
          </p:txBody>
        </p:sp>
      </p:grpSp>
      <p:sp>
        <p:nvSpPr>
          <p:cNvPr id="20" name="Rectangle 24"/>
          <p:cNvSpPr/>
          <p:nvPr/>
        </p:nvSpPr>
        <p:spPr>
          <a:xfrm>
            <a:off x="915768" y="325441"/>
            <a:ext cx="4128398" cy="815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800" b="1">
                <a:solidFill>
                  <a:schemeClr val="bg1"/>
                </a:solidFill>
                <a:latin typeface="맑은 고딕"/>
                <a:ea typeface="맑은 고딕"/>
              </a:rPr>
              <a:t>일정</a:t>
            </a:r>
            <a:endParaRPr lang="en-US" sz="4800" b="1">
              <a:solidFill>
                <a:schemeClr val="bg1"/>
              </a:solidFill>
              <a:latin typeface="맑은 고딕"/>
              <a:ea typeface="맑은 고딕"/>
            </a:endParaRPr>
          </a:p>
        </p:txBody>
      </p:sp>
      <p:grpSp>
        <p:nvGrpSpPr>
          <p:cNvPr id="24" name="Google Shape;797;p71"/>
          <p:cNvGrpSpPr/>
          <p:nvPr/>
        </p:nvGrpSpPr>
        <p:grpSpPr>
          <a:xfrm rot="0" flipH="1">
            <a:off x="10532688" y="442251"/>
            <a:ext cx="1154625" cy="430500"/>
            <a:chOff x="4042650" y="642025"/>
            <a:chExt cx="1154625" cy="430500"/>
          </a:xfrm>
        </p:grpSpPr>
        <p:sp>
          <p:nvSpPr>
            <p:cNvPr id="25" name="Google Shape;798;p71"/>
            <p:cNvSpPr/>
            <p:nvPr/>
          </p:nvSpPr>
          <p:spPr>
            <a:xfrm>
              <a:off x="4042650" y="642025"/>
              <a:ext cx="498000" cy="430500"/>
            </a:xfrm>
            <a:prstGeom prst="snip2DiagRect">
              <a:avLst>
                <a:gd name="adj1" fmla="val 0"/>
                <a:gd name="adj2" fmla="val 32236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w="sm" len="sm"/>
              <a:tailEnd w="sm" len="sm"/>
            </a:ln>
            <a:effectLst>
              <a:outerShdw blurRad="100013" algn="bl" rotWithShape="0">
                <a:schemeClr val="lt1">
                  <a:alpha val="70000"/>
                </a:schemeClr>
              </a:outerShdw>
            </a:effectLst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b="1">
                <a:latin typeface="맑은 고딕"/>
                <a:ea typeface="맑은 고딕"/>
              </a:endParaRPr>
            </a:p>
          </p:txBody>
        </p:sp>
        <p:sp>
          <p:nvSpPr>
            <p:cNvPr id="26" name="Google Shape;799;p71"/>
            <p:cNvSpPr/>
            <p:nvPr/>
          </p:nvSpPr>
          <p:spPr>
            <a:xfrm>
              <a:off x="4699275" y="642025"/>
              <a:ext cx="498000" cy="430500"/>
            </a:xfrm>
            <a:prstGeom prst="snip2DiagRect">
              <a:avLst>
                <a:gd name="adj1" fmla="val 0"/>
                <a:gd name="adj2" fmla="val 32236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w="sm" len="sm"/>
              <a:tailEnd w="sm" len="sm"/>
            </a:ln>
            <a:effectLst>
              <a:outerShdw blurRad="100013" algn="bl" rotWithShape="0">
                <a:schemeClr val="lt1">
                  <a:alpha val="70000"/>
                </a:schemeClr>
              </a:outerShdw>
            </a:effectLst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b="1">
                <a:latin typeface="맑은 고딕"/>
                <a:ea typeface="맑은 고딕"/>
              </a:endParaRPr>
            </a:p>
          </p:txBody>
        </p:sp>
      </p:grpSp>
      <p:cxnSp>
        <p:nvCxnSpPr>
          <p:cNvPr id="27" name="Straight Connector 2"/>
          <p:cNvCxnSpPr/>
          <p:nvPr/>
        </p:nvCxnSpPr>
        <p:spPr>
          <a:xfrm rot="16200000" flipV="1">
            <a:off x="-961200" y="3915984"/>
            <a:ext cx="2364539" cy="3559"/>
          </a:xfrm>
          <a:prstGeom prst="lin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w="sm" len="sm"/>
            <a:tailEnd w="sm" len="sm"/>
          </a:ln>
          <a:effectLst>
            <a:outerShdw blurRad="100013" algn="bl" rotWithShape="0">
              <a:schemeClr val="lt1">
                <a:alpha val="70000"/>
              </a:schemeClr>
            </a:outerShdw>
          </a:effectLst>
        </p:spPr>
      </p:cxnSp>
      <p:sp>
        <p:nvSpPr>
          <p:cNvPr id="28" name="Rectangle: Rounded Corners 4"/>
          <p:cNvSpPr/>
          <p:nvPr/>
        </p:nvSpPr>
        <p:spPr>
          <a:xfrm>
            <a:off x="142646" y="5100034"/>
            <a:ext cx="160406" cy="160942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 w="177800">
            <a:solidFill>
              <a:schemeClr val="accent3">
                <a:alpha val="21000"/>
              </a:schemeClr>
            </a:solidFill>
          </a:ln>
          <a:effectLst>
            <a:outerShdw blurRad="469900" dist="38100" dir="2700000" sx="121000" sy="121000" algn="tl" rotWithShape="0">
              <a:schemeClr val="accent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en-US" sz="1400" b="1">
              <a:solidFill>
                <a:schemeClr val="bg1"/>
              </a:solidFill>
              <a:latin typeface="맑은 고딕"/>
              <a:ea typeface="맑은 고딕"/>
            </a:endParaRPr>
          </a:p>
        </p:txBody>
      </p:sp>
      <p:sp>
        <p:nvSpPr>
          <p:cNvPr id="33" name="Rectangle: Diagonal Corners Snipped 10"/>
          <p:cNvSpPr/>
          <p:nvPr/>
        </p:nvSpPr>
        <p:spPr>
          <a:xfrm>
            <a:off x="470973" y="5071105"/>
            <a:ext cx="2279099" cy="415820"/>
          </a:xfrm>
          <a:prstGeom prst="snip2DiagRect">
            <a:avLst>
              <a:gd name="adj1" fmla="val 0"/>
              <a:gd name="adj2" fmla="val 25830"/>
            </a:avLst>
          </a:prstGeom>
          <a:solidFill>
            <a:schemeClr val="accent4">
              <a:alpha val="20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w="sm" len="sm"/>
            <a:tailEnd w="sm" len="sm"/>
          </a:ln>
          <a:effectLst>
            <a:outerShdw blurRad="100013" algn="bl" rotWithShape="0">
              <a:schemeClr val="lt1">
                <a:alpha val="70000"/>
              </a:schemeClr>
            </a:outerShdw>
          </a:effectLst>
        </p:spPr>
        <p:txBody>
          <a:bodyPr wrap="square" lIns="91424" tIns="91424" rIns="91424" bIns="91424" anchor="ctr" anchorCtr="0">
            <a:noAutofit/>
          </a:bodyPr>
          <a:lstStyle/>
          <a:p>
            <a:pPr lvl="0" algn="ctr">
              <a:defRPr/>
            </a:pPr>
            <a:r>
              <a:rPr lang="ko-KR" altLang="en-US" b="1">
                <a:solidFill>
                  <a:schemeClr val="bg1"/>
                </a:solidFill>
                <a:latin typeface="맑은 고딕"/>
                <a:ea typeface="맑은 고딕"/>
              </a:rPr>
              <a:t>차원 축소(PCA) </a:t>
            </a:r>
            <a:endParaRPr lang="ko-KR" altLang="en-US" b="1">
              <a:solidFill>
                <a:schemeClr val="bg1"/>
              </a:solidFill>
              <a:latin typeface="맑은 고딕"/>
              <a:ea typeface="맑은 고딕"/>
            </a:endParaRPr>
          </a:p>
        </p:txBody>
      </p:sp>
      <p:sp>
        <p:nvSpPr>
          <p:cNvPr id="44" name="Rectangle: Rounded Corners 4"/>
          <p:cNvSpPr/>
          <p:nvPr/>
        </p:nvSpPr>
        <p:spPr>
          <a:xfrm>
            <a:off x="142646" y="2907696"/>
            <a:ext cx="160406" cy="160942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 w="177800">
            <a:solidFill>
              <a:schemeClr val="accent3">
                <a:alpha val="21000"/>
              </a:schemeClr>
            </a:solidFill>
          </a:ln>
          <a:effectLst>
            <a:outerShdw blurRad="469900" dist="38100" dir="2700000" sx="121000" sy="121000" algn="tl" rotWithShape="0">
              <a:schemeClr val="accent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en-US" sz="1400" b="1">
              <a:solidFill>
                <a:schemeClr val="bg1"/>
              </a:solidFill>
              <a:latin typeface="맑은 고딕"/>
              <a:ea typeface="맑은 고딕"/>
            </a:endParaRPr>
          </a:p>
        </p:txBody>
      </p:sp>
      <p:sp>
        <p:nvSpPr>
          <p:cNvPr id="46" name="Rectangle: Diagonal Corners Snipped 10"/>
          <p:cNvSpPr/>
          <p:nvPr/>
        </p:nvSpPr>
        <p:spPr>
          <a:xfrm>
            <a:off x="470973" y="2878767"/>
            <a:ext cx="2279099" cy="415820"/>
          </a:xfrm>
          <a:prstGeom prst="snip2DiagRect">
            <a:avLst>
              <a:gd name="adj1" fmla="val 0"/>
              <a:gd name="adj2" fmla="val 25830"/>
            </a:avLst>
          </a:prstGeom>
          <a:solidFill>
            <a:schemeClr val="accent4">
              <a:alpha val="20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w="sm" len="sm"/>
            <a:tailEnd w="sm" len="sm"/>
          </a:ln>
          <a:effectLst>
            <a:outerShdw blurRad="100013" algn="bl" rotWithShape="0">
              <a:schemeClr val="lt1">
                <a:alpha val="70000"/>
              </a:schemeClr>
            </a:outerShdw>
          </a:effectLst>
        </p:spPr>
        <p:txBody>
          <a:bodyPr wrap="square" lIns="91424" tIns="91424" rIns="91424" bIns="91424" anchor="ctr" anchorCtr="0">
            <a:noAutofit/>
          </a:bodyPr>
          <a:lstStyle/>
          <a:p>
            <a:pPr lvl="0" algn="ctr">
              <a:defRPr/>
            </a:pPr>
            <a:r>
              <a:rPr lang="ko-KR" altLang="en-US" b="1">
                <a:solidFill>
                  <a:schemeClr val="bg1"/>
                </a:solidFill>
                <a:latin typeface="맑은 고딕"/>
                <a:ea typeface="맑은 고딕"/>
              </a:rPr>
              <a:t>결측치 처리</a:t>
            </a:r>
            <a:endParaRPr lang="ko-KR" altLang="en-US" b="1">
              <a:solidFill>
                <a:schemeClr val="bg1"/>
              </a:solidFill>
              <a:latin typeface="맑은 고딕"/>
              <a:ea typeface="맑은 고딕"/>
            </a:endParaRPr>
          </a:p>
        </p:txBody>
      </p:sp>
      <p:sp>
        <p:nvSpPr>
          <p:cNvPr id="52" name="Rectangle: Rounded Corners 4"/>
          <p:cNvSpPr/>
          <p:nvPr/>
        </p:nvSpPr>
        <p:spPr>
          <a:xfrm>
            <a:off x="142646" y="3638475"/>
            <a:ext cx="160406" cy="160942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 w="177800">
            <a:solidFill>
              <a:schemeClr val="accent3">
                <a:alpha val="21000"/>
              </a:schemeClr>
            </a:solidFill>
          </a:ln>
          <a:effectLst>
            <a:outerShdw blurRad="469900" dist="38100" dir="2700000" sx="121000" sy="121000" algn="tl" rotWithShape="0">
              <a:schemeClr val="accent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en-US" sz="1400" b="1">
              <a:solidFill>
                <a:schemeClr val="bg1"/>
              </a:solidFill>
              <a:latin typeface="맑은 고딕"/>
              <a:ea typeface="맑은 고딕"/>
            </a:endParaRPr>
          </a:p>
        </p:txBody>
      </p:sp>
      <p:sp>
        <p:nvSpPr>
          <p:cNvPr id="53" name="Rectangle: Diagonal Corners Snipped 10"/>
          <p:cNvSpPr/>
          <p:nvPr/>
        </p:nvSpPr>
        <p:spPr>
          <a:xfrm>
            <a:off x="470973" y="3609546"/>
            <a:ext cx="2279099" cy="415820"/>
          </a:xfrm>
          <a:prstGeom prst="snip2DiagRect">
            <a:avLst>
              <a:gd name="adj1" fmla="val 0"/>
              <a:gd name="adj2" fmla="val 25830"/>
            </a:avLst>
          </a:prstGeom>
          <a:solidFill>
            <a:schemeClr val="accent4">
              <a:alpha val="20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w="sm" len="sm"/>
            <a:tailEnd w="sm" len="sm"/>
          </a:ln>
          <a:effectLst>
            <a:outerShdw blurRad="100013" algn="bl" rotWithShape="0">
              <a:schemeClr val="lt1">
                <a:alpha val="70000"/>
              </a:schemeClr>
            </a:outerShdw>
          </a:effectLst>
        </p:spPr>
        <p:txBody>
          <a:bodyPr wrap="square" lIns="91424" tIns="91424" rIns="91424" bIns="91424" anchor="ctr" anchorCtr="0">
            <a:noAutofit/>
          </a:bodyPr>
          <a:lstStyle/>
          <a:p>
            <a:pPr lvl="0" algn="ctr">
              <a:defRPr/>
            </a:pPr>
            <a:r>
              <a:rPr lang="ko-KR" altLang="en-US" b="1">
                <a:solidFill>
                  <a:schemeClr val="bg1"/>
                </a:solidFill>
                <a:latin typeface="맑은 고딕"/>
                <a:ea typeface="맑은 고딕"/>
              </a:rPr>
              <a:t>정규화 및 표준화</a:t>
            </a:r>
            <a:endParaRPr lang="ko-KR" altLang="en-US" b="1">
              <a:solidFill>
                <a:schemeClr val="bg1"/>
              </a:solidFill>
              <a:latin typeface="맑은 고딕"/>
              <a:ea typeface="맑은 고딕"/>
            </a:endParaRPr>
          </a:p>
        </p:txBody>
      </p:sp>
      <p:sp>
        <p:nvSpPr>
          <p:cNvPr id="54" name="Rectangle: Rounded Corners 4"/>
          <p:cNvSpPr/>
          <p:nvPr/>
        </p:nvSpPr>
        <p:spPr>
          <a:xfrm>
            <a:off x="142646" y="4369255"/>
            <a:ext cx="160406" cy="160942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 w="177800">
            <a:solidFill>
              <a:schemeClr val="accent3">
                <a:alpha val="21000"/>
              </a:schemeClr>
            </a:solidFill>
          </a:ln>
          <a:effectLst>
            <a:outerShdw blurRad="469900" dist="38100" dir="2700000" sx="121000" sy="121000" algn="tl" rotWithShape="0">
              <a:schemeClr val="accent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en-US" sz="1400" b="1">
              <a:solidFill>
                <a:schemeClr val="bg1"/>
              </a:solidFill>
              <a:latin typeface="맑은 고딕"/>
              <a:ea typeface="맑은 고딕"/>
            </a:endParaRPr>
          </a:p>
        </p:txBody>
      </p:sp>
      <p:sp>
        <p:nvSpPr>
          <p:cNvPr id="55" name="Rectangle: Diagonal Corners Snipped 10"/>
          <p:cNvSpPr/>
          <p:nvPr/>
        </p:nvSpPr>
        <p:spPr>
          <a:xfrm>
            <a:off x="470973" y="4340326"/>
            <a:ext cx="2279099" cy="415820"/>
          </a:xfrm>
          <a:prstGeom prst="snip2DiagRect">
            <a:avLst>
              <a:gd name="adj1" fmla="val 0"/>
              <a:gd name="adj2" fmla="val 25830"/>
            </a:avLst>
          </a:prstGeom>
          <a:solidFill>
            <a:schemeClr val="accent4">
              <a:alpha val="20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w="sm" len="sm"/>
            <a:tailEnd w="sm" len="sm"/>
          </a:ln>
          <a:effectLst>
            <a:outerShdw blurRad="100013" algn="bl" rotWithShape="0">
              <a:schemeClr val="lt1">
                <a:alpha val="70000"/>
              </a:schemeClr>
            </a:outerShdw>
          </a:effectLst>
        </p:spPr>
        <p:txBody>
          <a:bodyPr wrap="square" lIns="91424" tIns="91424" rIns="91424" bIns="91424" anchor="ctr" anchorCtr="0">
            <a:noAutofit/>
          </a:bodyPr>
          <a:lstStyle/>
          <a:p>
            <a:pPr lvl="0" algn="ctr">
              <a:defRPr/>
            </a:pPr>
            <a:r>
              <a:rPr lang="ko-KR" altLang="en-US" b="1">
                <a:solidFill>
                  <a:schemeClr val="bg1"/>
                </a:solidFill>
                <a:latin typeface="맑은 고딕"/>
                <a:ea typeface="맑은 고딕"/>
              </a:rPr>
              <a:t>데이터 분할</a:t>
            </a:r>
            <a:endParaRPr lang="ko-KR" altLang="en-US" b="1">
              <a:solidFill>
                <a:schemeClr val="bg1"/>
              </a:solidFill>
              <a:latin typeface="맑은 고딕"/>
              <a:ea typeface="맑은 고딕"/>
            </a:endParaRPr>
          </a:p>
        </p:txBody>
      </p:sp>
      <p:cxnSp>
        <p:nvCxnSpPr>
          <p:cNvPr id="56" name="Straight Connector 2"/>
          <p:cNvCxnSpPr/>
          <p:nvPr/>
        </p:nvCxnSpPr>
        <p:spPr>
          <a:xfrm rot="16200000" flipV="1">
            <a:off x="3149868" y="3232441"/>
            <a:ext cx="997452" cy="3559"/>
          </a:xfrm>
          <a:prstGeom prst="lin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w="sm" len="sm"/>
            <a:tailEnd w="sm" len="sm"/>
          </a:ln>
          <a:effectLst>
            <a:outerShdw blurRad="100013" algn="bl" rotWithShape="0">
              <a:schemeClr val="lt1">
                <a:alpha val="70000"/>
              </a:schemeClr>
            </a:outerShdw>
          </a:effectLst>
        </p:spPr>
      </p:cxnSp>
      <p:sp>
        <p:nvSpPr>
          <p:cNvPr id="63" name="Rectangle: Rounded Corners 4"/>
          <p:cNvSpPr/>
          <p:nvPr/>
        </p:nvSpPr>
        <p:spPr>
          <a:xfrm>
            <a:off x="3570171" y="2990198"/>
            <a:ext cx="160406" cy="160942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 w="177800">
            <a:solidFill>
              <a:schemeClr val="accent3">
                <a:alpha val="21000"/>
              </a:schemeClr>
            </a:solidFill>
          </a:ln>
          <a:effectLst>
            <a:outerShdw blurRad="469900" dist="38100" dir="2700000" sx="121000" sy="121000" algn="tl" rotWithShape="0">
              <a:schemeClr val="accent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en-US" sz="1400" b="1">
              <a:solidFill>
                <a:schemeClr val="bg1"/>
              </a:solidFill>
              <a:latin typeface="맑은 고딕"/>
              <a:ea typeface="맑은 고딕"/>
            </a:endParaRPr>
          </a:p>
        </p:txBody>
      </p:sp>
      <p:sp>
        <p:nvSpPr>
          <p:cNvPr id="64" name="Rectangle: Diagonal Corners Snipped 10"/>
          <p:cNvSpPr/>
          <p:nvPr/>
        </p:nvSpPr>
        <p:spPr>
          <a:xfrm>
            <a:off x="3898496" y="2961269"/>
            <a:ext cx="2952369" cy="415820"/>
          </a:xfrm>
          <a:prstGeom prst="snip2DiagRect">
            <a:avLst>
              <a:gd name="adj1" fmla="val 0"/>
              <a:gd name="adj2" fmla="val 25830"/>
            </a:avLst>
          </a:prstGeom>
          <a:solidFill>
            <a:schemeClr val="accent4">
              <a:alpha val="20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w="sm" len="sm"/>
            <a:tailEnd w="sm" len="sm"/>
          </a:ln>
          <a:effectLst>
            <a:outerShdw blurRad="100013" algn="bl" rotWithShape="0">
              <a:schemeClr val="lt1">
                <a:alpha val="70000"/>
              </a:schemeClr>
            </a:outerShdw>
          </a:effectLst>
        </p:spPr>
        <p:txBody>
          <a:bodyPr wrap="square" lIns="91424" tIns="91424" rIns="91424" bIns="91424" anchor="ctr" anchorCtr="0">
            <a:noAutofit/>
          </a:bodyPr>
          <a:lstStyle/>
          <a:p>
            <a:pPr lvl="0" algn="ctr">
              <a:defRPr/>
            </a:pPr>
            <a:r>
              <a:rPr lang="ko-KR" altLang="en-US" b="1">
                <a:solidFill>
                  <a:schemeClr val="bg1"/>
                </a:solidFill>
                <a:latin typeface="맑은 고딕"/>
                <a:ea typeface="맑은 고딕"/>
              </a:rPr>
              <a:t>랜덤 포레스트 모델 구축</a:t>
            </a:r>
            <a:endParaRPr lang="ko-KR" altLang="en-US" b="1">
              <a:solidFill>
                <a:schemeClr val="bg1"/>
              </a:solidFill>
              <a:latin typeface="맑은 고딕"/>
              <a:ea typeface="맑은 고딕"/>
            </a:endParaRPr>
          </a:p>
        </p:txBody>
      </p:sp>
      <p:sp>
        <p:nvSpPr>
          <p:cNvPr id="65" name="Rectangle: Rounded Corners 4"/>
          <p:cNvSpPr/>
          <p:nvPr/>
        </p:nvSpPr>
        <p:spPr>
          <a:xfrm>
            <a:off x="3570171" y="3720977"/>
            <a:ext cx="160406" cy="160942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 w="177800">
            <a:solidFill>
              <a:schemeClr val="accent3">
                <a:alpha val="21000"/>
              </a:schemeClr>
            </a:solidFill>
          </a:ln>
          <a:effectLst>
            <a:outerShdw blurRad="469900" dist="38100" dir="2700000" sx="121000" sy="121000" algn="tl" rotWithShape="0">
              <a:schemeClr val="accent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en-US" sz="1400" b="1">
              <a:solidFill>
                <a:schemeClr val="bg1"/>
              </a:solidFill>
              <a:latin typeface="맑은 고딕"/>
              <a:ea typeface="맑은 고딕"/>
            </a:endParaRPr>
          </a:p>
        </p:txBody>
      </p:sp>
      <p:sp>
        <p:nvSpPr>
          <p:cNvPr id="66" name="Rectangle: Diagonal Corners Snipped 10"/>
          <p:cNvSpPr/>
          <p:nvPr/>
        </p:nvSpPr>
        <p:spPr>
          <a:xfrm>
            <a:off x="3898498" y="3692048"/>
            <a:ext cx="2952369" cy="415820"/>
          </a:xfrm>
          <a:prstGeom prst="snip2DiagRect">
            <a:avLst>
              <a:gd name="adj1" fmla="val 0"/>
              <a:gd name="adj2" fmla="val 25830"/>
            </a:avLst>
          </a:prstGeom>
          <a:solidFill>
            <a:schemeClr val="accent4">
              <a:alpha val="20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w="sm" len="sm"/>
            <a:tailEnd w="sm" len="sm"/>
          </a:ln>
          <a:effectLst>
            <a:outerShdw blurRad="100013" algn="bl" rotWithShape="0">
              <a:schemeClr val="lt1">
                <a:alpha val="70000"/>
              </a:schemeClr>
            </a:outerShdw>
          </a:effectLst>
        </p:spPr>
        <p:txBody>
          <a:bodyPr wrap="square" lIns="91424" tIns="91424" rIns="91424" bIns="91424" anchor="ctr" anchorCtr="0">
            <a:noAutofit/>
          </a:bodyPr>
          <a:lstStyle/>
          <a:p>
            <a:pPr lvl="0" algn="ctr">
              <a:defRPr/>
            </a:pPr>
            <a:r>
              <a:rPr lang="ko-KR" altLang="en-US" b="1">
                <a:solidFill>
                  <a:schemeClr val="bg1"/>
                </a:solidFill>
                <a:latin typeface="맑은 고딕"/>
                <a:ea typeface="맑은 고딕"/>
              </a:rPr>
              <a:t>로지스틱 회귀 모델 구축</a:t>
            </a:r>
            <a:endParaRPr lang="ko-KR" altLang="en-US" b="1">
              <a:solidFill>
                <a:schemeClr val="bg1"/>
              </a:solidFill>
              <a:latin typeface="맑은 고딕"/>
              <a:ea typeface="맑은 고딕"/>
            </a:endParaRPr>
          </a:p>
        </p:txBody>
      </p:sp>
      <p:cxnSp>
        <p:nvCxnSpPr>
          <p:cNvPr id="67" name="Straight Connector 2"/>
          <p:cNvCxnSpPr/>
          <p:nvPr/>
        </p:nvCxnSpPr>
        <p:spPr>
          <a:xfrm rot="16200000" flipV="1">
            <a:off x="6931294" y="3232441"/>
            <a:ext cx="997452" cy="3559"/>
          </a:xfrm>
          <a:prstGeom prst="lin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w="sm" len="sm"/>
            <a:tailEnd w="sm" len="sm"/>
          </a:ln>
          <a:effectLst>
            <a:outerShdw blurRad="100013" algn="bl" rotWithShape="0">
              <a:schemeClr val="lt1">
                <a:alpha val="70000"/>
              </a:schemeClr>
            </a:outerShdw>
          </a:effectLst>
        </p:spPr>
      </p:cxnSp>
      <p:sp>
        <p:nvSpPr>
          <p:cNvPr id="68" name="Rectangle: Rounded Corners 4"/>
          <p:cNvSpPr/>
          <p:nvPr/>
        </p:nvSpPr>
        <p:spPr>
          <a:xfrm>
            <a:off x="7351597" y="3616033"/>
            <a:ext cx="160406" cy="160942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 w="177800">
            <a:solidFill>
              <a:schemeClr val="accent3">
                <a:alpha val="21000"/>
              </a:schemeClr>
            </a:solidFill>
          </a:ln>
          <a:effectLst>
            <a:outerShdw blurRad="469900" dist="38100" dir="2700000" sx="121000" sy="121000" algn="tl" rotWithShape="0">
              <a:schemeClr val="accent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en-US" sz="1400" b="1">
              <a:solidFill>
                <a:schemeClr val="bg1"/>
              </a:solidFill>
              <a:latin typeface="맑은 고딕"/>
              <a:ea typeface="맑은 고딕"/>
            </a:endParaRPr>
          </a:p>
        </p:txBody>
      </p:sp>
      <p:sp>
        <p:nvSpPr>
          <p:cNvPr id="69" name="Rectangle: Diagonal Corners Snipped 10"/>
          <p:cNvSpPr/>
          <p:nvPr/>
        </p:nvSpPr>
        <p:spPr>
          <a:xfrm>
            <a:off x="7679925" y="3587104"/>
            <a:ext cx="2676144" cy="415820"/>
          </a:xfrm>
          <a:prstGeom prst="snip2DiagRect">
            <a:avLst>
              <a:gd name="adj1" fmla="val 0"/>
              <a:gd name="adj2" fmla="val 25830"/>
            </a:avLst>
          </a:prstGeom>
          <a:solidFill>
            <a:schemeClr val="accent4">
              <a:alpha val="20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w="sm" len="sm"/>
            <a:tailEnd w="sm" len="sm"/>
          </a:ln>
          <a:effectLst>
            <a:outerShdw blurRad="100013" algn="bl" rotWithShape="0">
              <a:schemeClr val="lt1">
                <a:alpha val="70000"/>
              </a:schemeClr>
            </a:outerShdw>
          </a:effectLst>
        </p:spPr>
        <p:txBody>
          <a:bodyPr wrap="square" lIns="91424" tIns="91424" rIns="91424" bIns="91424" anchor="ctr" anchorCtr="0">
            <a:noAutofit/>
          </a:bodyPr>
          <a:lstStyle/>
          <a:p>
            <a:pPr lvl="0" algn="ctr">
              <a:defRPr/>
            </a:pPr>
            <a:r>
              <a:rPr lang="ko-KR" altLang="en-US" b="1">
                <a:solidFill>
                  <a:schemeClr val="bg1"/>
                </a:solidFill>
                <a:latin typeface="맑은 고딕"/>
                <a:ea typeface="맑은 고딕"/>
              </a:rPr>
              <a:t>하이퍼파라미터 튜닝</a:t>
            </a:r>
            <a:endParaRPr lang="ko-KR" altLang="en-US" b="1">
              <a:solidFill>
                <a:schemeClr val="bg1"/>
              </a:solidFill>
              <a:latin typeface="맑은 고딕"/>
              <a:ea typeface="맑은 고딕"/>
            </a:endParaRPr>
          </a:p>
        </p:txBody>
      </p:sp>
      <p:cxnSp>
        <p:nvCxnSpPr>
          <p:cNvPr id="70" name="Straight Connector 2"/>
          <p:cNvCxnSpPr>
            <a:stCxn id="71" idx="0"/>
          </p:cNvCxnSpPr>
          <p:nvPr/>
        </p:nvCxnSpPr>
        <p:spPr>
          <a:xfrm rot="16200000" flipV="1">
            <a:off x="8604760" y="2892474"/>
            <a:ext cx="317519" cy="3560"/>
          </a:xfrm>
          <a:prstGeom prst="lin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w="sm" len="sm"/>
            <a:tailEnd w="sm" len="sm"/>
          </a:ln>
          <a:effectLst>
            <a:outerShdw blurRad="100013" algn="bl" rotWithShape="0">
              <a:schemeClr val="lt1">
                <a:alpha val="70000"/>
              </a:schemeClr>
            </a:outerShdw>
          </a:effectLst>
        </p:spPr>
      </p:cxnSp>
      <p:sp>
        <p:nvSpPr>
          <p:cNvPr id="71" name="Rectangle: Rounded Corners 4"/>
          <p:cNvSpPr/>
          <p:nvPr/>
        </p:nvSpPr>
        <p:spPr>
          <a:xfrm>
            <a:off x="8685097" y="3053014"/>
            <a:ext cx="160406" cy="160942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 w="177800">
            <a:solidFill>
              <a:schemeClr val="accent3">
                <a:alpha val="21000"/>
              </a:schemeClr>
            </a:solidFill>
          </a:ln>
          <a:effectLst>
            <a:outerShdw blurRad="469900" dist="38100" dir="2700000" sx="121000" sy="121000" algn="tl" rotWithShape="0">
              <a:schemeClr val="accent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en-US" sz="1400" b="1">
              <a:solidFill>
                <a:schemeClr val="bg1"/>
              </a:solidFill>
              <a:latin typeface="맑은 고딕"/>
              <a:ea typeface="맑은 고딕"/>
            </a:endParaRPr>
          </a:p>
        </p:txBody>
      </p:sp>
      <p:sp>
        <p:nvSpPr>
          <p:cNvPr id="72" name="Rectangle: Diagonal Corners Snipped 10"/>
          <p:cNvSpPr/>
          <p:nvPr/>
        </p:nvSpPr>
        <p:spPr>
          <a:xfrm>
            <a:off x="9013424" y="3024085"/>
            <a:ext cx="1944243" cy="415820"/>
          </a:xfrm>
          <a:prstGeom prst="snip2DiagRect">
            <a:avLst>
              <a:gd name="adj1" fmla="val 0"/>
              <a:gd name="adj2" fmla="val 25830"/>
            </a:avLst>
          </a:prstGeom>
          <a:solidFill>
            <a:schemeClr val="accent4">
              <a:alpha val="20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w="sm" len="sm"/>
            <a:tailEnd w="sm" len="sm"/>
          </a:ln>
          <a:effectLst>
            <a:outerShdw blurRad="100013" algn="bl" rotWithShape="0">
              <a:schemeClr val="lt1">
                <a:alpha val="70000"/>
              </a:schemeClr>
            </a:outerShdw>
          </a:effectLst>
        </p:spPr>
        <p:txBody>
          <a:bodyPr wrap="square" lIns="91424" tIns="91424" rIns="91424" bIns="91424" anchor="ctr" anchorCtr="0">
            <a:noAutofit/>
          </a:bodyPr>
          <a:lstStyle/>
          <a:p>
            <a:pPr lvl="0" algn="ctr">
              <a:defRPr/>
            </a:pPr>
            <a:r>
              <a:rPr lang="ko-KR" altLang="en-US" b="1">
                <a:solidFill>
                  <a:schemeClr val="bg1"/>
                </a:solidFill>
                <a:latin typeface="맑은 고딕"/>
                <a:ea typeface="맑은 고딕"/>
              </a:rPr>
              <a:t>F1-</a:t>
            </a:r>
            <a:r>
              <a:rPr lang="en-US" altLang="ko-KR" b="1">
                <a:solidFill>
                  <a:schemeClr val="bg1"/>
                </a:solidFill>
                <a:latin typeface="맑은 고딕"/>
                <a:ea typeface="맑은 고딕"/>
              </a:rPr>
              <a:t>SCORE</a:t>
            </a:r>
            <a:endParaRPr lang="en-US" altLang="ko-KR" b="1">
              <a:solidFill>
                <a:schemeClr val="bg1"/>
              </a:solidFill>
              <a:latin typeface="맑은 고딕"/>
              <a:ea typeface="맑은 고딕"/>
            </a:endParaRPr>
          </a:p>
        </p:txBody>
      </p:sp>
      <p:grpSp>
        <p:nvGrpSpPr>
          <p:cNvPr id="73" name="그룹 72"/>
          <p:cNvGrpSpPr/>
          <p:nvPr/>
        </p:nvGrpSpPr>
        <p:grpSpPr>
          <a:xfrm rot="0">
            <a:off x="190605" y="2043112"/>
            <a:ext cx="3293668" cy="712073"/>
            <a:chOff x="190605" y="2214562"/>
            <a:chExt cx="3293668" cy="712073"/>
          </a:xfrm>
        </p:grpSpPr>
        <p:sp>
          <p:nvSpPr>
            <p:cNvPr id="74" name="오각형 7"/>
            <p:cNvSpPr/>
            <p:nvPr/>
          </p:nvSpPr>
          <p:spPr>
            <a:xfrm>
              <a:off x="211137" y="2214562"/>
              <a:ext cx="3273137" cy="684085"/>
            </a:xfrm>
            <a:prstGeom prst="homePlate">
              <a:avLst>
                <a:gd name="adj" fmla="val 50000"/>
              </a:avLst>
            </a:prstGeom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lvl="0" algn="ctr">
                <a:lnSpc>
                  <a:spcPct val="130000"/>
                </a:lnSpc>
                <a:defRPr/>
              </a:pPr>
              <a:endParaRPr b="1">
                <a:latin typeface="맑은 고딕"/>
                <a:ea typeface="맑은 고딕"/>
              </a:endParaRPr>
            </a:p>
          </p:txBody>
        </p:sp>
        <p:sp>
          <p:nvSpPr>
            <p:cNvPr id="75" name="가로 글상자 15"/>
            <p:cNvSpPr txBox="1"/>
            <p:nvPr/>
          </p:nvSpPr>
          <p:spPr>
            <a:xfrm>
              <a:off x="190605" y="2322602"/>
              <a:ext cx="3270607" cy="604033"/>
            </a:xfrm>
            <a:prstGeom prst="rect">
              <a:avLst/>
            </a:prstGeom>
          </p:spPr>
          <p:txBody>
            <a:bodyPr wrap="none"/>
            <a:lstStyle/>
            <a:p>
              <a:pPr lvl="0" algn="ctr">
                <a:lnSpc>
                  <a:spcPct val="130000"/>
                </a:lnSpc>
                <a:defRPr/>
              </a:pPr>
              <a:r>
                <a:rPr lang="ko-KR" altLang="en-US" sz="1700" b="1">
                  <a:solidFill>
                    <a:schemeClr val="bg1"/>
                  </a:solidFill>
                  <a:latin typeface="맑은 고딕"/>
                  <a:ea typeface="맑은 고딕"/>
                </a:rPr>
                <a:t>데이터 수집 및 전처리 </a:t>
              </a:r>
              <a:endParaRPr lang="ko-KR" altLang="en-US" sz="1700" b="1">
                <a:solidFill>
                  <a:schemeClr val="bg1"/>
                </a:solidFill>
                <a:latin typeface="맑은 고딕"/>
                <a:ea typeface="맑은 고딕"/>
              </a:endParaRPr>
            </a:p>
          </p:txBody>
        </p:sp>
      </p:grpSp>
      <p:sp>
        <p:nvSpPr>
          <p:cNvPr id="76" name="가로 글상자 75"/>
          <p:cNvSpPr txBox="1"/>
          <p:nvPr/>
        </p:nvSpPr>
        <p:spPr>
          <a:xfrm>
            <a:off x="2263969" y="766904"/>
            <a:ext cx="6096000" cy="3265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30000"/>
              </a:lnSpc>
              <a:defRPr/>
            </a:pPr>
            <a:r>
              <a:rPr lang="ko-KR" altLang="en-US" sz="1200" b="1">
                <a:solidFill>
                  <a:schemeClr val="bg1"/>
                </a:solidFill>
                <a:latin typeface="맑은 고딕"/>
                <a:ea typeface="맑은 고딕"/>
              </a:rPr>
              <a:t>세부일정 </a:t>
            </a:r>
            <a:endParaRPr b="1"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42386855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wipe/>
      </p:transition>
    </mc:Choice>
    <mc:Fallback>
      <p:transition xmlns:mc="http://schemas.openxmlformats.org/markup-compatibility/2006" xmlns:hp="http://schemas.haansoft.com/office/presentation/8.0" spd="med" mc:Ignorable="hp" hp:hslDur="1000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00 -0.00000 L -0.00000 -0.11944 " pathEditMode="relative" ptsTypes="">
                                      <p:cBhvr>
                                        <p:cTn id="6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599 -0.00347 L -0.00599 -0.47535 " pathEditMode="relative" ptsTypes="">
                                      <p:cBhvr>
                                        <p:cTn id="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64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39 -0.00000 L -0.00039 -0.23993 " pathEditMode="relative" ptsTypes="">
                                      <p:cBhvr>
                                        <p:cTn id="10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4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51 -0.00000 L -0.00251 -0.35486 " pathEditMode="relative" ptsTypes="">
                                      <p:cBhvr>
                                        <p:cTn id="12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22" presetClass="entr" presetSubtype="1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2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grpId="1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grpId="1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1" fill="hold" grpId="1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grpId="1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1" fill="hold" grpId="1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1" fill="hold" grpId="1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500"/>
                            </p:stCondLst>
                            <p:childTnLst>
                              <p:par>
                                <p:cTn id="51" presetID="22" presetClass="entr" presetSubtype="8" fill="hold" grpId="16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8" fill="hold" grpId="1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grpId="1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8" fill="hold" grpId="1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8" fill="hold" grpId="2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8" fill="hold" grpId="2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8" fill="hold" grpId="2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8" fill="hold" grpId="2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9" grpId="1" animBg="1"/>
      <p:bldP spid="11" grpId="2" animBg="1"/>
      <p:bldP spid="12" grpId="3" animBg="1"/>
      <p:bldP spid="27" grpId="4" animBg="1"/>
      <p:bldP spid="28" grpId="5" animBg="1"/>
      <p:bldP spid="44" grpId="6" animBg="1"/>
      <p:bldP spid="52" grpId="7" animBg="1"/>
      <p:bldP spid="54" grpId="8" animBg="1"/>
      <p:bldP spid="56" grpId="9" animBg="1"/>
      <p:bldP spid="63" grpId="10" animBg="1"/>
      <p:bldP spid="65" grpId="11" animBg="1"/>
      <p:bldP spid="67" grpId="12" animBg="1"/>
      <p:bldP spid="68" grpId="13" animBg="1"/>
      <p:bldP spid="70" grpId="14" animBg="1"/>
      <p:bldP spid="71" grpId="15" animBg="1"/>
      <p:bldP spid="33" grpId="16" animBg="1"/>
      <p:bldP spid="46" grpId="17" animBg="1"/>
      <p:bldP spid="53" grpId="18" animBg="1"/>
      <p:bldP spid="55" grpId="19" animBg="1"/>
      <p:bldP spid="64" grpId="20" animBg="1"/>
      <p:bldP spid="66" grpId="21" animBg="1"/>
      <p:bldP spid="69" grpId="22" animBg="1"/>
      <p:bldP spid="72" grpId="23" animBg="1"/>
    </p:bldLst>
  </p:timing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gradFill>
          <a:gsLst>
            <a:gs pos="0">
              <a:schemeClr val="accent4">
                <a:lumMod val="75000"/>
              </a:schemeClr>
            </a:gs>
            <a:gs pos="0">
              <a:schemeClr val="accent2">
                <a:lumMod val="50000"/>
              </a:schemeClr>
            </a:gs>
            <a:gs pos="100000">
              <a:schemeClr val="accent2">
                <a:lumMod val="60000"/>
                <a:lumOff val="40000"/>
              </a:schemeClr>
            </a:gs>
            <a:gs pos="47000">
              <a:schemeClr val="accent4">
                <a:lumMod val="72000"/>
              </a:schemeClr>
            </a:gs>
          </a:gsLst>
          <a:path path="circle">
            <a:fillToRect r="100000" b="10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oogle Shape;603;p61"/>
          <p:cNvGrpSpPr/>
          <p:nvPr/>
        </p:nvGrpSpPr>
        <p:grpSpPr>
          <a:xfrm rot="5400000">
            <a:off x="9726007" y="3289542"/>
            <a:ext cx="2809489" cy="1507251"/>
            <a:chOff x="773350" y="518000"/>
            <a:chExt cx="2757950" cy="1479600"/>
          </a:xfrm>
        </p:grpSpPr>
        <p:sp>
          <p:nvSpPr>
            <p:cNvPr id="41" name="Google Shape;604;p61"/>
            <p:cNvSpPr/>
            <p:nvPr/>
          </p:nvSpPr>
          <p:spPr>
            <a:xfrm>
              <a:off x="2582700" y="518000"/>
              <a:ext cx="948600" cy="1479600"/>
            </a:xfrm>
            <a:prstGeom prst="chevron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298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>
                <a:latin typeface="맑은 고딕"/>
                <a:ea typeface="맑은 고딕"/>
              </a:endParaRPr>
            </a:p>
          </p:txBody>
        </p:sp>
        <p:sp>
          <p:nvSpPr>
            <p:cNvPr id="42" name="Google Shape;605;p61"/>
            <p:cNvSpPr/>
            <p:nvPr/>
          </p:nvSpPr>
          <p:spPr>
            <a:xfrm>
              <a:off x="1678025" y="518000"/>
              <a:ext cx="948600" cy="1479600"/>
            </a:xfrm>
            <a:prstGeom prst="chevron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298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>
                <a:latin typeface="맑은 고딕"/>
                <a:ea typeface="맑은 고딕"/>
              </a:endParaRPr>
            </a:p>
          </p:txBody>
        </p:sp>
        <p:sp>
          <p:nvSpPr>
            <p:cNvPr id="43" name="Google Shape;606;p61"/>
            <p:cNvSpPr/>
            <p:nvPr/>
          </p:nvSpPr>
          <p:spPr>
            <a:xfrm>
              <a:off x="773350" y="518000"/>
              <a:ext cx="948600" cy="1479600"/>
            </a:xfrm>
            <a:prstGeom prst="chevron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298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>
                <a:latin typeface="맑은 고딕"/>
                <a:ea typeface="맑은 고딕"/>
              </a:endParaRPr>
            </a:p>
          </p:txBody>
        </p:sp>
      </p:grpSp>
      <p:grpSp>
        <p:nvGrpSpPr>
          <p:cNvPr id="44" name="Google Shape;603;p61"/>
          <p:cNvGrpSpPr/>
          <p:nvPr/>
        </p:nvGrpSpPr>
        <p:grpSpPr>
          <a:xfrm rot="5400000">
            <a:off x="9701508" y="522382"/>
            <a:ext cx="2809489" cy="1507251"/>
            <a:chOff x="773350" y="518000"/>
            <a:chExt cx="2757950" cy="1479600"/>
          </a:xfrm>
        </p:grpSpPr>
        <p:sp>
          <p:nvSpPr>
            <p:cNvPr id="45" name="Google Shape;604;p61"/>
            <p:cNvSpPr/>
            <p:nvPr/>
          </p:nvSpPr>
          <p:spPr>
            <a:xfrm>
              <a:off x="2582700" y="518000"/>
              <a:ext cx="948600" cy="1479600"/>
            </a:xfrm>
            <a:prstGeom prst="chevron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298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>
                <a:latin typeface="맑은 고딕"/>
                <a:ea typeface="맑은 고딕"/>
              </a:endParaRPr>
            </a:p>
          </p:txBody>
        </p:sp>
        <p:sp>
          <p:nvSpPr>
            <p:cNvPr id="46" name="Google Shape;605;p61"/>
            <p:cNvSpPr/>
            <p:nvPr/>
          </p:nvSpPr>
          <p:spPr>
            <a:xfrm>
              <a:off x="1678025" y="518000"/>
              <a:ext cx="948600" cy="1479600"/>
            </a:xfrm>
            <a:prstGeom prst="chevron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298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>
                <a:latin typeface="맑은 고딕"/>
                <a:ea typeface="맑은 고딕"/>
              </a:endParaRPr>
            </a:p>
          </p:txBody>
        </p:sp>
        <p:sp>
          <p:nvSpPr>
            <p:cNvPr id="47" name="Google Shape;606;p61"/>
            <p:cNvSpPr/>
            <p:nvPr/>
          </p:nvSpPr>
          <p:spPr>
            <a:xfrm>
              <a:off x="773350" y="518000"/>
              <a:ext cx="948600" cy="1479600"/>
            </a:xfrm>
            <a:prstGeom prst="chevron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298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>
                <a:latin typeface="맑은 고딕"/>
                <a:ea typeface="맑은 고딕"/>
              </a:endParaRPr>
            </a:p>
          </p:txBody>
        </p:sp>
      </p:grpSp>
      <p:sp>
        <p:nvSpPr>
          <p:cNvPr id="26" name="Rectangle: Diagonal Corners Snipped 25"/>
          <p:cNvSpPr/>
          <p:nvPr/>
        </p:nvSpPr>
        <p:spPr>
          <a:xfrm rot="16200000">
            <a:off x="7848532" y="-938970"/>
            <a:ext cx="1341719" cy="4513946"/>
          </a:xfrm>
          <a:prstGeom prst="snip2DiagRect">
            <a:avLst>
              <a:gd name="adj1" fmla="val 0"/>
              <a:gd name="adj2" fmla="val 25191"/>
            </a:avLst>
          </a:prstGeom>
          <a:solidFill>
            <a:schemeClr val="accent4">
              <a:alpha val="20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w="sm" len="sm"/>
            <a:tailEnd w="sm" len="sm"/>
          </a:ln>
          <a:effectLst>
            <a:outerShdw blurRad="100013" algn="bl" rotWithShape="0">
              <a:schemeClr val="lt1">
                <a:alpha val="70000"/>
              </a:schemeClr>
            </a:outerShdw>
          </a:effectLst>
        </p:spPr>
        <p:txBody>
          <a:bodyPr wrap="square" lIns="91424" tIns="91424" rIns="91424" bIns="91424" anchor="ctr" anchorCtr="0">
            <a:noAutofit/>
          </a:bodyPr>
          <a:lstStyle/>
          <a:p>
            <a:pPr lvl="0">
              <a:defRPr/>
            </a:pPr>
            <a:endParaRPr lang="en-US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019175" y="1989088"/>
            <a:ext cx="4910409" cy="818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800" b="1">
                <a:solidFill>
                  <a:schemeClr val="bg1"/>
                </a:solidFill>
                <a:latin typeface="맑은 고딕"/>
                <a:ea typeface="맑은 고딕"/>
              </a:rPr>
              <a:t>팀원소개</a:t>
            </a:r>
            <a:endParaRPr lang="en-US" sz="4800" b="1">
              <a:solidFill>
                <a:schemeClr val="bg1"/>
              </a:solidFill>
              <a:latin typeface="맑은 고딕"/>
              <a:ea typeface="맑은 고딕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482013" y="1025615"/>
            <a:ext cx="715787" cy="57268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vl="0" algn="ctr">
              <a:defRPr/>
            </a:pPr>
            <a:r>
              <a:rPr lang="en-US" sz="3200" b="1">
                <a:solidFill>
                  <a:schemeClr val="bg1"/>
                </a:solidFill>
                <a:latin typeface="맑은 고딕"/>
                <a:ea typeface="맑은 고딕"/>
                <a:cs typeface="Poppins"/>
              </a:rPr>
              <a:t>01</a:t>
            </a:r>
            <a:endParaRPr lang="en-US" sz="4000" b="1" baseline="70000">
              <a:solidFill>
                <a:schemeClr val="bg1"/>
              </a:solidFill>
              <a:latin typeface="맑은 고딕"/>
              <a:ea typeface="맑은 고딕"/>
              <a:cs typeface="Poppins"/>
            </a:endParaRPr>
          </a:p>
        </p:txBody>
      </p:sp>
      <p:sp>
        <p:nvSpPr>
          <p:cNvPr id="30" name="Rectangle: Diagonal Corners Snipped 29"/>
          <p:cNvSpPr/>
          <p:nvPr/>
        </p:nvSpPr>
        <p:spPr>
          <a:xfrm rot="16200000">
            <a:off x="7848531" y="938393"/>
            <a:ext cx="1341719" cy="4513946"/>
          </a:xfrm>
          <a:prstGeom prst="snip2DiagRect">
            <a:avLst>
              <a:gd name="adj1" fmla="val 0"/>
              <a:gd name="adj2" fmla="val 25191"/>
            </a:avLst>
          </a:prstGeom>
          <a:solidFill>
            <a:schemeClr val="accent4">
              <a:alpha val="20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w="sm" len="sm"/>
            <a:tailEnd w="sm" len="sm"/>
          </a:ln>
          <a:effectLst>
            <a:outerShdw blurRad="100013" algn="bl" rotWithShape="0">
              <a:schemeClr val="lt1">
                <a:alpha val="70000"/>
              </a:schemeClr>
            </a:outerShdw>
          </a:effectLst>
        </p:spPr>
        <p:txBody>
          <a:bodyPr wrap="square" lIns="91424" tIns="91424" rIns="91424" bIns="91424" anchor="ctr" anchorCtr="0">
            <a:noAutofit/>
          </a:bodyPr>
          <a:lstStyle/>
          <a:p>
            <a:pPr lvl="0">
              <a:defRPr/>
            </a:pPr>
            <a:endParaRPr lang="en-US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6482012" y="2902978"/>
            <a:ext cx="715787" cy="571742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vl="0" algn="ctr">
              <a:defRPr/>
            </a:pPr>
            <a:r>
              <a:rPr lang="en-US" sz="3200" b="1">
                <a:solidFill>
                  <a:schemeClr val="bg1"/>
                </a:solidFill>
                <a:latin typeface="맑은 고딕"/>
                <a:ea typeface="맑은 고딕"/>
                <a:cs typeface="Poppins"/>
              </a:rPr>
              <a:t>02</a:t>
            </a:r>
            <a:endParaRPr lang="en-US" sz="4000" b="1" baseline="70000">
              <a:solidFill>
                <a:schemeClr val="bg1"/>
              </a:solidFill>
              <a:latin typeface="맑은 고딕"/>
              <a:ea typeface="맑은 고딕"/>
              <a:cs typeface="Poppins"/>
            </a:endParaRPr>
          </a:p>
        </p:txBody>
      </p:sp>
      <p:grpSp>
        <p:nvGrpSpPr>
          <p:cNvPr id="32" name="Group 31"/>
          <p:cNvGrpSpPr/>
          <p:nvPr/>
        </p:nvGrpSpPr>
        <p:grpSpPr>
          <a:xfrm rot="0">
            <a:off x="7322143" y="2679197"/>
            <a:ext cx="3308663" cy="556245"/>
            <a:chOff x="6096000" y="4197603"/>
            <a:chExt cx="3647846" cy="556245"/>
          </a:xfrm>
        </p:grpSpPr>
        <p:sp>
          <p:nvSpPr>
            <p:cNvPr id="33" name="Rectangle 32"/>
            <p:cNvSpPr/>
            <p:nvPr/>
          </p:nvSpPr>
          <p:spPr>
            <a:xfrm>
              <a:off x="6095999" y="4445046"/>
              <a:ext cx="3296253" cy="32900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lnSpc>
                  <a:spcPct val="130000"/>
                </a:lnSpc>
                <a:defRPr/>
              </a:pPr>
              <a:r>
                <a:rPr lang="ko-KR" altLang="en-US" sz="1200">
                  <a:solidFill>
                    <a:schemeClr val="bg1"/>
                  </a:solidFill>
                  <a:latin typeface="맑은 고딕"/>
                  <a:ea typeface="맑은 고딕"/>
                </a:rPr>
                <a:t>지엔소프트</a:t>
              </a:r>
              <a:r>
                <a:rPr lang="en-US" altLang="ko-KR" sz="1200">
                  <a:solidFill>
                    <a:schemeClr val="bg1"/>
                  </a:solidFill>
                  <a:latin typeface="맑은 고딕"/>
                  <a:ea typeface="맑은 고딕"/>
                </a:rPr>
                <a:t>(</a:t>
              </a:r>
              <a:r>
                <a:rPr lang="ko-KR" altLang="en-US" sz="1200">
                  <a:solidFill>
                    <a:schemeClr val="bg1"/>
                  </a:solidFill>
                  <a:latin typeface="맑은 고딕"/>
                  <a:ea typeface="맑은 고딕"/>
                </a:rPr>
                <a:t>주</a:t>
              </a:r>
              <a:r>
                <a:rPr lang="en-US" altLang="ko-KR" sz="1200">
                  <a:solidFill>
                    <a:schemeClr val="bg1"/>
                  </a:solidFill>
                  <a:latin typeface="맑은 고딕"/>
                  <a:ea typeface="맑은 고딕"/>
                </a:rPr>
                <a:t>)</a:t>
              </a:r>
              <a:endParaRPr lang="en-US" sz="1200">
                <a:solidFill>
                  <a:schemeClr val="bg1"/>
                </a:solidFill>
                <a:latin typeface="맑은 고딕"/>
                <a:ea typeface="맑은 고딕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6095999" y="4197603"/>
              <a:ext cx="364784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1400" b="1">
                  <a:solidFill>
                    <a:schemeClr val="bg1"/>
                  </a:solidFill>
                  <a:latin typeface="맑은 고딕"/>
                  <a:ea typeface="맑은 고딕"/>
                  <a:cs typeface="Kanit"/>
                </a:rPr>
                <a:t>권준호</a:t>
              </a:r>
              <a:endParaRPr lang="en-US" sz="1400" b="1">
                <a:solidFill>
                  <a:schemeClr val="bg1"/>
                </a:solidFill>
                <a:latin typeface="맑은 고딕"/>
                <a:ea typeface="맑은 고딕"/>
                <a:cs typeface="Kanit"/>
              </a:endParaRPr>
            </a:p>
          </p:txBody>
        </p:sp>
      </p:grpSp>
      <p:sp>
        <p:nvSpPr>
          <p:cNvPr id="35" name="Rectangle: Diagonal Corners Snipped 34"/>
          <p:cNvSpPr/>
          <p:nvPr/>
        </p:nvSpPr>
        <p:spPr>
          <a:xfrm rot="16200000">
            <a:off x="7848532" y="2895472"/>
            <a:ext cx="1341719" cy="4513946"/>
          </a:xfrm>
          <a:prstGeom prst="snip2DiagRect">
            <a:avLst>
              <a:gd name="adj1" fmla="val 0"/>
              <a:gd name="adj2" fmla="val 25191"/>
            </a:avLst>
          </a:prstGeom>
          <a:solidFill>
            <a:schemeClr val="accent4">
              <a:alpha val="20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w="sm" len="sm"/>
            <a:tailEnd w="sm" len="sm"/>
          </a:ln>
          <a:effectLst>
            <a:outerShdw blurRad="100013" algn="bl" rotWithShape="0">
              <a:schemeClr val="lt1">
                <a:alpha val="70000"/>
              </a:schemeClr>
            </a:outerShdw>
          </a:effectLst>
        </p:spPr>
        <p:txBody>
          <a:bodyPr wrap="square" lIns="91424" tIns="91424" rIns="91424" bIns="91424" anchor="ctr" anchorCtr="0">
            <a:noAutofit/>
          </a:bodyPr>
          <a:lstStyle/>
          <a:p>
            <a:pPr lvl="0">
              <a:defRPr/>
            </a:pPr>
            <a:endParaRPr lang="en-US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6482013" y="4860057"/>
            <a:ext cx="715787" cy="58477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vl="0" algn="ctr">
              <a:defRPr/>
            </a:pPr>
            <a:r>
              <a:rPr lang="en-US" sz="3200" b="1">
                <a:solidFill>
                  <a:schemeClr val="bg1"/>
                </a:solidFill>
                <a:latin typeface="맑은 고딕"/>
                <a:ea typeface="맑은 고딕"/>
                <a:cs typeface="Poppins"/>
              </a:rPr>
              <a:t>03</a:t>
            </a:r>
            <a:endParaRPr lang="en-US" sz="4000" b="1" baseline="70000">
              <a:solidFill>
                <a:schemeClr val="bg1"/>
              </a:solidFill>
              <a:latin typeface="맑은 고딕"/>
              <a:ea typeface="맑은 고딕"/>
              <a:cs typeface="Poppins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7322145" y="4944918"/>
            <a:ext cx="2989762" cy="3205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30000"/>
              </a:lnSpc>
              <a:defRPr/>
            </a:pPr>
            <a:r>
              <a:rPr lang="en-US" altLang="ko-KR" sz="1200">
                <a:solidFill>
                  <a:schemeClr val="bg1"/>
                </a:solidFill>
                <a:latin typeface="맑은 고딕"/>
                <a:ea typeface="맑은 고딕"/>
              </a:rPr>
              <a:t>(</a:t>
            </a:r>
            <a:r>
              <a:rPr lang="ko-KR" altLang="en-US" sz="1200">
                <a:solidFill>
                  <a:schemeClr val="bg1"/>
                </a:solidFill>
                <a:latin typeface="맑은 고딕"/>
                <a:ea typeface="맑은 고딕"/>
              </a:rPr>
              <a:t>주</a:t>
            </a:r>
            <a:r>
              <a:rPr lang="en-US" altLang="ko-KR" sz="1200">
                <a:solidFill>
                  <a:schemeClr val="bg1"/>
                </a:solidFill>
                <a:latin typeface="맑은 고딕"/>
                <a:ea typeface="맑은 고딕"/>
              </a:rPr>
              <a:t>)</a:t>
            </a:r>
            <a:r>
              <a:rPr lang="ko-KR" altLang="en-US" sz="1200">
                <a:solidFill>
                  <a:schemeClr val="bg1"/>
                </a:solidFill>
                <a:latin typeface="맑은 고딕"/>
                <a:ea typeface="맑은 고딕"/>
              </a:rPr>
              <a:t>모비젠 </a:t>
            </a:r>
            <a:endParaRPr lang="ko-KR" altLang="en-US" sz="1200">
              <a:solidFill>
                <a:schemeClr val="bg1"/>
              </a:solidFill>
              <a:latin typeface="맑은 고딕"/>
              <a:ea typeface="맑은 고딕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7322144" y="4636276"/>
            <a:ext cx="3308664" cy="295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 b="1">
                <a:solidFill>
                  <a:schemeClr val="bg1"/>
                </a:solidFill>
                <a:latin typeface="맑은 고딕"/>
                <a:ea typeface="맑은 고딕"/>
                <a:cs typeface="Kanit"/>
              </a:rPr>
              <a:t>정현일</a:t>
            </a:r>
            <a:endParaRPr lang="ko-KR" altLang="en-US" sz="1400" b="1">
              <a:solidFill>
                <a:schemeClr val="bg1"/>
              </a:solidFill>
              <a:latin typeface="맑은 고딕"/>
              <a:ea typeface="맑은 고딕"/>
              <a:cs typeface="Kanit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1101541" y="3714750"/>
            <a:ext cx="31238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>
                <a:solidFill>
                  <a:schemeClr val="bg1"/>
                </a:solidFill>
                <a:latin typeface="맑은 고딕"/>
                <a:ea typeface="맑은 고딕"/>
                <a:cs typeface="Kanit"/>
              </a:rPr>
              <a:t>팀명 </a:t>
            </a:r>
            <a:r>
              <a:rPr lang="en-US" altLang="ko-KR" b="1">
                <a:solidFill>
                  <a:schemeClr val="bg1"/>
                </a:solidFill>
                <a:latin typeface="맑은 고딕"/>
                <a:ea typeface="맑은 고딕"/>
                <a:cs typeface="Kanit"/>
              </a:rPr>
              <a:t>:</a:t>
            </a:r>
            <a:r>
              <a:rPr lang="ko-KR" altLang="en-US" b="1">
                <a:solidFill>
                  <a:schemeClr val="bg1"/>
                </a:solidFill>
                <a:latin typeface="맑은 고딕"/>
                <a:ea typeface="맑은 고딕"/>
                <a:cs typeface="Kanit"/>
              </a:rPr>
              <a:t> 정권정</a:t>
            </a:r>
            <a:endParaRPr lang="en-US" b="1">
              <a:solidFill>
                <a:schemeClr val="bg1"/>
              </a:solidFill>
              <a:latin typeface="맑은 고딕"/>
              <a:ea typeface="맑은 고딕"/>
              <a:cs typeface="Kanit"/>
            </a:endParaRPr>
          </a:p>
        </p:txBody>
      </p:sp>
      <p:sp>
        <p:nvSpPr>
          <p:cNvPr id="51" name="Google Shape;601;p61"/>
          <p:cNvSpPr/>
          <p:nvPr/>
        </p:nvSpPr>
        <p:spPr>
          <a:xfrm rot="10800000">
            <a:off x="-2404" y="5900053"/>
            <a:ext cx="3348854" cy="335647"/>
          </a:xfrm>
          <a:custGeom>
            <a:avLst/>
            <a:gdLst/>
            <a:rect l="l" t="t" r="r" b="b"/>
            <a:pathLst>
              <a:path w="129732" h="21884" fill="none" extrusionOk="0">
                <a:moveTo>
                  <a:pt x="129731" y="11311"/>
                </a:moveTo>
                <a:lnTo>
                  <a:pt x="100335" y="11311"/>
                </a:lnTo>
                <a:lnTo>
                  <a:pt x="89738" y="21884"/>
                </a:lnTo>
                <a:lnTo>
                  <a:pt x="34529" y="21884"/>
                </a:lnTo>
                <a:lnTo>
                  <a:pt x="12633" y="0"/>
                </a:lnTo>
                <a:lnTo>
                  <a:pt x="1" y="0"/>
                </a:lnTo>
              </a:path>
            </a:pathLst>
          </a:custGeom>
          <a:noFill/>
          <a:ln w="9525" cap="flat" cmpd="sng">
            <a:solidFill>
              <a:schemeClr val="lt1"/>
            </a:solidFill>
            <a:prstDash val="solid"/>
            <a:miter/>
            <a:headEnd w="sm" len="sm"/>
            <a:tailEnd w="sm" len="sm"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>
              <a:latin typeface="맑은 고딕"/>
              <a:ea typeface="맑은 고딕"/>
            </a:endParaRPr>
          </a:p>
        </p:txBody>
      </p:sp>
      <p:sp>
        <p:nvSpPr>
          <p:cNvPr id="52" name="Google Shape;602;p61"/>
          <p:cNvSpPr/>
          <p:nvPr/>
        </p:nvSpPr>
        <p:spPr>
          <a:xfrm rot="10800000">
            <a:off x="3336114" y="6143275"/>
            <a:ext cx="184575" cy="184850"/>
          </a:xfrm>
          <a:custGeom>
            <a:avLst/>
            <a:gdLst/>
            <a:rect l="l" t="t" r="r" b="b"/>
            <a:pathLst>
              <a:path w="7383" h="7394" fill="none" extrusionOk="0">
                <a:moveTo>
                  <a:pt x="1" y="3691"/>
                </a:moveTo>
                <a:cubicBezTo>
                  <a:pt x="1" y="1643"/>
                  <a:pt x="1644" y="0"/>
                  <a:pt x="3692" y="0"/>
                </a:cubicBezTo>
                <a:cubicBezTo>
                  <a:pt x="5728" y="0"/>
                  <a:pt x="7383" y="1643"/>
                  <a:pt x="7383" y="3691"/>
                </a:cubicBezTo>
                <a:cubicBezTo>
                  <a:pt x="7383" y="5727"/>
                  <a:pt x="5728" y="7382"/>
                  <a:pt x="3692" y="7382"/>
                </a:cubicBezTo>
                <a:cubicBezTo>
                  <a:pt x="1644" y="7394"/>
                  <a:pt x="1" y="5727"/>
                  <a:pt x="1" y="3691"/>
                </a:cubicBezTo>
                <a:close/>
              </a:path>
            </a:pathLst>
          </a:custGeom>
          <a:noFill/>
          <a:ln w="9525" cap="flat" cmpd="sng">
            <a:solidFill>
              <a:schemeClr val="lt1"/>
            </a:solidFill>
            <a:prstDash val="solid"/>
            <a:miter/>
            <a:headEnd w="sm" len="sm"/>
            <a:tailEnd w="sm" len="sm"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>
              <a:latin typeface="맑은 고딕"/>
              <a:ea typeface="맑은 고딕"/>
            </a:endParaRPr>
          </a:p>
        </p:txBody>
      </p:sp>
      <p:grpSp>
        <p:nvGrpSpPr>
          <p:cNvPr id="53" name="Google Shape;797;p71"/>
          <p:cNvGrpSpPr/>
          <p:nvPr/>
        </p:nvGrpSpPr>
        <p:grpSpPr>
          <a:xfrm rot="0" flipH="1">
            <a:off x="441862" y="1285007"/>
            <a:ext cx="1154625" cy="430500"/>
            <a:chOff x="4042650" y="642025"/>
            <a:chExt cx="1154625" cy="430500"/>
          </a:xfrm>
        </p:grpSpPr>
        <p:sp>
          <p:nvSpPr>
            <p:cNvPr id="54" name="Google Shape;798;p71"/>
            <p:cNvSpPr/>
            <p:nvPr/>
          </p:nvSpPr>
          <p:spPr>
            <a:xfrm>
              <a:off x="4042650" y="642025"/>
              <a:ext cx="498000" cy="430500"/>
            </a:xfrm>
            <a:prstGeom prst="snip2DiagRect">
              <a:avLst>
                <a:gd name="adj1" fmla="val 0"/>
                <a:gd name="adj2" fmla="val 32236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w="sm" len="sm"/>
              <a:tailEnd w="sm" len="sm"/>
            </a:ln>
            <a:effectLst>
              <a:outerShdw blurRad="100013" algn="bl" rotWithShape="0">
                <a:schemeClr val="lt1">
                  <a:alpha val="70000"/>
                </a:schemeClr>
              </a:outerShdw>
            </a:effectLst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>
                <a:latin typeface="맑은 고딕"/>
                <a:ea typeface="맑은 고딕"/>
              </a:endParaRPr>
            </a:p>
          </p:txBody>
        </p:sp>
        <p:sp>
          <p:nvSpPr>
            <p:cNvPr id="55" name="Google Shape;799;p71"/>
            <p:cNvSpPr/>
            <p:nvPr/>
          </p:nvSpPr>
          <p:spPr>
            <a:xfrm>
              <a:off x="4699275" y="642025"/>
              <a:ext cx="498000" cy="430500"/>
            </a:xfrm>
            <a:prstGeom prst="snip2DiagRect">
              <a:avLst>
                <a:gd name="adj1" fmla="val 0"/>
                <a:gd name="adj2" fmla="val 32236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w="sm" len="sm"/>
              <a:tailEnd w="sm" len="sm"/>
            </a:ln>
            <a:effectLst>
              <a:outerShdw blurRad="100013" algn="bl" rotWithShape="0">
                <a:schemeClr val="lt1">
                  <a:alpha val="70000"/>
                </a:schemeClr>
              </a:outerShdw>
            </a:effectLst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>
                <a:latin typeface="맑은 고딕"/>
                <a:ea typeface="맑은 고딕"/>
              </a:endParaRPr>
            </a:p>
          </p:txBody>
        </p:sp>
      </p:grpSp>
      <p:sp>
        <p:nvSpPr>
          <p:cNvPr id="57" name="Rectangle 37"/>
          <p:cNvSpPr/>
          <p:nvPr/>
        </p:nvSpPr>
        <p:spPr>
          <a:xfrm>
            <a:off x="7322145" y="5282343"/>
            <a:ext cx="2989762" cy="3259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defTabSz="914400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</a:rPr>
              <a:t> 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</a:rPr>
              <a:t>2024254022</a:t>
            </a:r>
            <a:r>
              <a:rPr kumimoji="0" lang="ko-KR" altLang="en-US" sz="12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</a:rPr>
              <a:t> </a:t>
            </a:r>
            <a:endParaRPr kumimoji="0" lang="ko-KR" altLang="en-US" sz="12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</a:endParaRPr>
          </a:p>
        </p:txBody>
      </p:sp>
      <p:sp>
        <p:nvSpPr>
          <p:cNvPr id="3" name="Rectangle 37"/>
          <p:cNvSpPr/>
          <p:nvPr/>
        </p:nvSpPr>
        <p:spPr>
          <a:xfrm>
            <a:off x="7322144" y="1136245"/>
            <a:ext cx="2989762" cy="3287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30000"/>
              </a:lnSpc>
              <a:defRPr/>
            </a:pPr>
            <a:r>
              <a:rPr lang="en-US" altLang="ko-KR" sz="1200" b="1">
                <a:solidFill>
                  <a:schemeClr val="bg1"/>
                </a:solidFill>
                <a:latin typeface="맑은 고딕"/>
                <a:ea typeface="맑은 고딕"/>
              </a:rPr>
              <a:t>(</a:t>
            </a:r>
            <a:r>
              <a:rPr lang="ko-KR" altLang="en-US" sz="1200" b="1">
                <a:solidFill>
                  <a:schemeClr val="bg1"/>
                </a:solidFill>
                <a:latin typeface="맑은 고딕"/>
                <a:ea typeface="맑은 고딕"/>
              </a:rPr>
              <a:t>주</a:t>
            </a:r>
            <a:r>
              <a:rPr lang="en-US" altLang="ko-KR" sz="1200" b="1">
                <a:solidFill>
                  <a:schemeClr val="bg1"/>
                </a:solidFill>
                <a:latin typeface="맑은 고딕"/>
                <a:ea typeface="맑은 고딕"/>
              </a:rPr>
              <a:t>)</a:t>
            </a:r>
            <a:r>
              <a:rPr lang="ko-KR" altLang="en-US" sz="1200" b="1">
                <a:solidFill>
                  <a:schemeClr val="bg1"/>
                </a:solidFill>
                <a:latin typeface="맑은 고딕"/>
                <a:ea typeface="맑은 고딕"/>
              </a:rPr>
              <a:t>밀알 </a:t>
            </a:r>
            <a:endParaRPr lang="ko-KR" altLang="en-US" sz="1200" b="1">
              <a:solidFill>
                <a:schemeClr val="bg1"/>
              </a:solidFill>
              <a:latin typeface="맑은 고딕"/>
              <a:ea typeface="맑은 고딕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322143" y="827603"/>
            <a:ext cx="3308664" cy="2944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 b="1">
                <a:solidFill>
                  <a:schemeClr val="bg1"/>
                </a:solidFill>
                <a:latin typeface="맑은 고딕"/>
                <a:ea typeface="맑은 고딕"/>
                <a:cs typeface="Kanit"/>
              </a:rPr>
              <a:t>정수연</a:t>
            </a:r>
            <a:endParaRPr lang="ko-KR" altLang="en-US" sz="1400" b="1">
              <a:solidFill>
                <a:schemeClr val="bg1"/>
              </a:solidFill>
              <a:latin typeface="맑은 고딕"/>
              <a:ea typeface="맑은 고딕"/>
              <a:cs typeface="Kanit"/>
            </a:endParaRPr>
          </a:p>
        </p:txBody>
      </p:sp>
      <p:sp>
        <p:nvSpPr>
          <p:cNvPr id="6" name="Rectangle 37"/>
          <p:cNvSpPr/>
          <p:nvPr/>
        </p:nvSpPr>
        <p:spPr>
          <a:xfrm>
            <a:off x="7322144" y="1473670"/>
            <a:ext cx="2989762" cy="3246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defTabSz="914400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</a:rPr>
              <a:t> </a:t>
            </a:r>
            <a:r>
              <a:rPr lang="en-US" altLang="ko-KR" sz="1200" b="1">
                <a:solidFill>
                  <a:srgbClr val="ffffff"/>
                </a:solidFill>
                <a:latin typeface="맑은 고딕"/>
                <a:ea typeface="맑은 고딕"/>
              </a:rPr>
              <a:t>2024254013</a:t>
            </a:r>
            <a:endParaRPr kumimoji="0" lang="ko-KR" altLang="en-US" sz="1200" b="1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</a:endParaRPr>
          </a:p>
        </p:txBody>
      </p:sp>
      <p:sp>
        <p:nvSpPr>
          <p:cNvPr id="7" name="Rectangle 37"/>
          <p:cNvSpPr/>
          <p:nvPr/>
        </p:nvSpPr>
        <p:spPr>
          <a:xfrm>
            <a:off x="7322143" y="3326977"/>
            <a:ext cx="2989762" cy="3287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defTabSz="914400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</a:rPr>
              <a:t> 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</a:rPr>
              <a:t>2024254021</a:t>
            </a:r>
            <a:r>
              <a:rPr kumimoji="0" lang="ko-KR" altLang="en-US" sz="12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</a:rPr>
              <a:t> </a:t>
            </a:r>
            <a:endParaRPr kumimoji="0" lang="ko-KR" altLang="en-US" sz="12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2894199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wipe/>
      </p:transition>
    </mc:Choice>
    <mc:Fallback>
      <p:transition xmlns:mc="http://schemas.openxmlformats.org/markup-compatibility/2006" xmlns:hp="http://schemas.haansoft.com/office/presentation/8.0" spd="med" mc:Ignorable="hp" hp:hslDur="1000">
        <p:wipe/>
      </p:transition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797;p71"/>
          <p:cNvGrpSpPr/>
          <p:nvPr/>
        </p:nvGrpSpPr>
        <p:grpSpPr>
          <a:xfrm rot="0" flipH="1">
            <a:off x="10654167" y="345594"/>
            <a:ext cx="1154625" cy="430500"/>
            <a:chOff x="4042650" y="642025"/>
            <a:chExt cx="1154625" cy="430500"/>
          </a:xfrm>
        </p:grpSpPr>
        <p:sp>
          <p:nvSpPr>
            <p:cNvPr id="7" name="Google Shape;798;p71"/>
            <p:cNvSpPr/>
            <p:nvPr/>
          </p:nvSpPr>
          <p:spPr>
            <a:xfrm>
              <a:off x="4042650" y="642025"/>
              <a:ext cx="498000" cy="430500"/>
            </a:xfrm>
            <a:prstGeom prst="snip2DiagRect">
              <a:avLst>
                <a:gd name="adj1" fmla="val 0"/>
                <a:gd name="adj2" fmla="val 32236"/>
              </a:avLst>
            </a:prstGeom>
            <a:noFill/>
            <a:ln w="9525" cap="flat" cmpd="sng">
              <a:solidFill>
                <a:srgbClr val="ffffff">
                  <a:alpha val="100000"/>
                </a:srgbClr>
              </a:solidFill>
              <a:prstDash val="solid"/>
              <a:round/>
              <a:headEnd w="sm" len="sm"/>
              <a:tailEnd w="sm" len="sm"/>
            </a:ln>
            <a:effectLst>
              <a:outerShdw blurRad="100013" algn="bl" rotWithShape="0">
                <a:srgbClr val="ffffff">
                  <a:alpha val="69800"/>
                </a:srgbClr>
              </a:outerShdw>
            </a:effectLst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kumimoji="0" sz="18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endParaRPr>
            </a:p>
          </p:txBody>
        </p:sp>
        <p:sp>
          <p:nvSpPr>
            <p:cNvPr id="8" name="Google Shape;799;p71"/>
            <p:cNvSpPr/>
            <p:nvPr/>
          </p:nvSpPr>
          <p:spPr>
            <a:xfrm>
              <a:off x="4699275" y="642025"/>
              <a:ext cx="498000" cy="430500"/>
            </a:xfrm>
            <a:prstGeom prst="snip2DiagRect">
              <a:avLst>
                <a:gd name="adj1" fmla="val 0"/>
                <a:gd name="adj2" fmla="val 32236"/>
              </a:avLst>
            </a:prstGeom>
            <a:noFill/>
            <a:ln w="9525" cap="flat" cmpd="sng">
              <a:solidFill>
                <a:srgbClr val="ffffff">
                  <a:alpha val="100000"/>
                </a:srgbClr>
              </a:solidFill>
              <a:prstDash val="solid"/>
              <a:round/>
              <a:headEnd w="sm" len="sm"/>
              <a:tailEnd w="sm" len="sm"/>
            </a:ln>
            <a:effectLst>
              <a:outerShdw blurRad="100013" algn="bl" rotWithShape="0">
                <a:srgbClr val="ffffff">
                  <a:alpha val="69800"/>
                </a:srgbClr>
              </a:outerShdw>
            </a:effectLst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kumimoji="0" sz="18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endParaRPr>
            </a:p>
          </p:txBody>
        </p:sp>
      </p:grpSp>
      <p:grpSp>
        <p:nvGrpSpPr>
          <p:cNvPr id="36" name="그룹 35"/>
          <p:cNvGrpSpPr/>
          <p:nvPr/>
        </p:nvGrpSpPr>
        <p:grpSpPr>
          <a:xfrm rot="0">
            <a:off x="531529" y="362471"/>
            <a:ext cx="4648867" cy="2790304"/>
            <a:chOff x="234073" y="362471"/>
            <a:chExt cx="4648867" cy="2790304"/>
          </a:xfrm>
        </p:grpSpPr>
        <p:sp>
          <p:nvSpPr>
            <p:cNvPr id="10" name="Rectangle: Diagonal Corners Snipped 1"/>
            <p:cNvSpPr/>
            <p:nvPr/>
          </p:nvSpPr>
          <p:spPr>
            <a:xfrm>
              <a:off x="234073" y="362471"/>
              <a:ext cx="4648867" cy="2790304"/>
            </a:xfrm>
            <a:prstGeom prst="snip2DiagRect">
              <a:avLst>
                <a:gd name="adj1" fmla="val 14750"/>
                <a:gd name="adj2" fmla="val 0"/>
              </a:avLst>
            </a:prstGeom>
            <a:solidFill>
              <a:srgbClr val="4775e7">
                <a:alpha val="20000"/>
              </a:srgbClr>
            </a:solidFill>
            <a:ln w="9525" cap="flat" cmpd="sng">
              <a:solidFill>
                <a:srgbClr val="ffffff">
                  <a:alpha val="100000"/>
                </a:srgbClr>
              </a:solidFill>
              <a:prstDash val="solid"/>
              <a:round/>
              <a:headEnd w="sm" len="sm"/>
              <a:tailEnd w="sm" len="sm"/>
            </a:ln>
            <a:effectLst>
              <a:outerShdw blurRad="100013" algn="bl" rotWithShape="0">
                <a:srgbClr val="ffffff">
                  <a:alpha val="69800"/>
                </a:srgbClr>
              </a:outerShdw>
            </a:effectLst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kumimoji="0" lang="en-US" sz="180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endParaRPr>
            </a:p>
          </p:txBody>
        </p:sp>
        <p:sp>
          <p:nvSpPr>
            <p:cNvPr id="5" name="Rectangle 25"/>
            <p:cNvSpPr/>
            <p:nvPr/>
          </p:nvSpPr>
          <p:spPr>
            <a:xfrm>
              <a:off x="1015996" y="419839"/>
              <a:ext cx="1486087" cy="49265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ko-KR" altLang="en-US" sz="2700" u="none" strike="noStrike" kern="1200" cap="none" spc="0" normalizeH="0" baseline="0" mc:Ignorable="hp" hp:hslEmbossed="0">
                  <a:solidFill>
                    <a:srgbClr val="ffffff"/>
                  </a:solidFill>
                  <a:effectLst>
                    <a:outerShdw blurRad="76200" dist="76200" dir="2700000" algn="ctr" rotWithShape="0">
                      <a:srgbClr val="000000">
                        <a:alpha val="50000"/>
                      </a:srgbClr>
                    </a:outerShdw>
                  </a:effectLst>
                  <a:latin typeface="맑은 고딕"/>
                  <a:ea typeface="맑은 고딕"/>
                </a:rPr>
                <a:t>정수연</a:t>
              </a:r>
              <a:endParaRPr xmlns:mc="http://schemas.openxmlformats.org/markup-compatibility/2006" xmlns:hp="http://schemas.haansoft.com/office/presentation/8.0" kumimoji="0" lang="ko-KR" altLang="en-US" sz="270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</a:endParaRPr>
            </a:p>
          </p:txBody>
        </p:sp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3601563" y="439502"/>
              <a:ext cx="1163611" cy="1496071"/>
            </a:xfrm>
            <a:prstGeom prst="snip2DiagRect">
              <a:avLst>
                <a:gd name="adj1" fmla="val 16406"/>
                <a:gd name="adj2" fmla="val 0"/>
              </a:avLst>
            </a:prstGeom>
          </p:spPr>
        </p:pic>
        <p:grpSp>
          <p:nvGrpSpPr>
            <p:cNvPr id="11" name="Google Shape;586;p3"/>
            <p:cNvGrpSpPr/>
            <p:nvPr/>
          </p:nvGrpSpPr>
          <p:grpSpPr>
            <a:xfrm rot="0">
              <a:off x="467841" y="1225102"/>
              <a:ext cx="241760" cy="395608"/>
              <a:chOff x="1716554" y="4266759"/>
              <a:chExt cx="241760" cy="395608"/>
            </a:xfrm>
            <a:solidFill>
              <a:srgbClr val="ffffff">
                <a:alpha val="100000"/>
              </a:srgbClr>
            </a:solidFill>
          </p:grpSpPr>
          <p:sp>
            <p:nvSpPr>
              <p:cNvPr id="12" name="Google Shape;587;p3"/>
              <p:cNvSpPr/>
              <p:nvPr/>
            </p:nvSpPr>
            <p:spPr>
              <a:xfrm>
                <a:off x="1716554" y="4266759"/>
                <a:ext cx="241760" cy="395608"/>
              </a:xfrm>
              <a:custGeom>
                <a:avLst/>
                <a:gdLst/>
                <a:rect l="l" t="t" r="r" b="b"/>
                <a:pathLst>
                  <a:path w="158483" h="259336" extrusionOk="0">
                    <a:moveTo>
                      <a:pt x="155386" y="99484"/>
                    </a:moveTo>
                    <a:cubicBezTo>
                      <a:pt x="156826" y="93577"/>
                      <a:pt x="157547" y="87526"/>
                      <a:pt x="157547" y="81475"/>
                    </a:cubicBezTo>
                    <a:cubicBezTo>
                      <a:pt x="157547" y="39549"/>
                      <a:pt x="123401" y="5403"/>
                      <a:pt x="81475" y="5403"/>
                    </a:cubicBezTo>
                    <a:cubicBezTo>
                      <a:pt x="39549" y="5403"/>
                      <a:pt x="5403" y="39549"/>
                      <a:pt x="5403" y="81475"/>
                    </a:cubicBezTo>
                    <a:cubicBezTo>
                      <a:pt x="5403" y="87526"/>
                      <a:pt x="6123" y="93577"/>
                      <a:pt x="7564" y="99484"/>
                    </a:cubicBezTo>
                    <a:cubicBezTo>
                      <a:pt x="9581" y="111803"/>
                      <a:pt x="12391" y="121744"/>
                      <a:pt x="15848" y="129092"/>
                    </a:cubicBezTo>
                    <a:cubicBezTo>
                      <a:pt x="23340" y="144796"/>
                      <a:pt x="54749" y="196591"/>
                      <a:pt x="69228" y="220220"/>
                    </a:cubicBezTo>
                    <a:cubicBezTo>
                      <a:pt x="49706" y="222669"/>
                      <a:pt x="40629" y="231097"/>
                      <a:pt x="40629" y="239021"/>
                    </a:cubicBezTo>
                    <a:cubicBezTo>
                      <a:pt x="40629" y="248458"/>
                      <a:pt x="53380" y="258544"/>
                      <a:pt x="81475" y="258544"/>
                    </a:cubicBezTo>
                    <a:cubicBezTo>
                      <a:pt x="109498" y="258544"/>
                      <a:pt x="122320" y="248387"/>
                      <a:pt x="122320" y="239021"/>
                    </a:cubicBezTo>
                    <a:cubicBezTo>
                      <a:pt x="122320" y="231097"/>
                      <a:pt x="113243" y="222741"/>
                      <a:pt x="93721" y="220220"/>
                    </a:cubicBezTo>
                    <a:cubicBezTo>
                      <a:pt x="108129" y="196591"/>
                      <a:pt x="139609" y="144796"/>
                      <a:pt x="147101" y="129092"/>
                    </a:cubicBezTo>
                    <a:cubicBezTo>
                      <a:pt x="150559" y="121744"/>
                      <a:pt x="153369" y="111803"/>
                      <a:pt x="155386" y="99484"/>
                    </a:cubicBezTo>
                    <a:close/>
                    <a:moveTo>
                      <a:pt x="110506" y="238950"/>
                    </a:moveTo>
                    <a:cubicBezTo>
                      <a:pt x="109714" y="241183"/>
                      <a:pt x="99916" y="246730"/>
                      <a:pt x="81475" y="246730"/>
                    </a:cubicBezTo>
                    <a:cubicBezTo>
                      <a:pt x="62817" y="246730"/>
                      <a:pt x="53020" y="241039"/>
                      <a:pt x="52372" y="239021"/>
                    </a:cubicBezTo>
                    <a:cubicBezTo>
                      <a:pt x="52876" y="237077"/>
                      <a:pt x="60944" y="232250"/>
                      <a:pt x="76072" y="231314"/>
                    </a:cubicBezTo>
                    <a:cubicBezTo>
                      <a:pt x="76216" y="231602"/>
                      <a:pt x="76360" y="231818"/>
                      <a:pt x="76432" y="231962"/>
                    </a:cubicBezTo>
                    <a:cubicBezTo>
                      <a:pt x="77513" y="233691"/>
                      <a:pt x="79386" y="234771"/>
                      <a:pt x="81403" y="234771"/>
                    </a:cubicBezTo>
                    <a:cubicBezTo>
                      <a:pt x="83420" y="234771"/>
                      <a:pt x="85365" y="233691"/>
                      <a:pt x="86373" y="231962"/>
                    </a:cubicBezTo>
                    <a:cubicBezTo>
                      <a:pt x="86445" y="231818"/>
                      <a:pt x="86589" y="231602"/>
                      <a:pt x="86734" y="231314"/>
                    </a:cubicBezTo>
                    <a:cubicBezTo>
                      <a:pt x="101861" y="232322"/>
                      <a:pt x="109858" y="237005"/>
                      <a:pt x="110506" y="238950"/>
                    </a:cubicBezTo>
                    <a:close/>
                    <a:moveTo>
                      <a:pt x="143932" y="96891"/>
                    </a:moveTo>
                    <a:cubicBezTo>
                      <a:pt x="143932" y="97035"/>
                      <a:pt x="143860" y="97179"/>
                      <a:pt x="143860" y="97323"/>
                    </a:cubicBezTo>
                    <a:cubicBezTo>
                      <a:pt x="142059" y="108489"/>
                      <a:pt x="139465" y="117710"/>
                      <a:pt x="136512" y="123977"/>
                    </a:cubicBezTo>
                    <a:cubicBezTo>
                      <a:pt x="128948" y="139826"/>
                      <a:pt x="94514" y="196375"/>
                      <a:pt x="81547" y="217626"/>
                    </a:cubicBezTo>
                    <a:cubicBezTo>
                      <a:pt x="68508" y="196375"/>
                      <a:pt x="34074" y="139826"/>
                      <a:pt x="26582" y="123977"/>
                    </a:cubicBezTo>
                    <a:cubicBezTo>
                      <a:pt x="23628" y="117710"/>
                      <a:pt x="21035" y="108489"/>
                      <a:pt x="19234" y="97323"/>
                    </a:cubicBezTo>
                    <a:cubicBezTo>
                      <a:pt x="19234" y="97179"/>
                      <a:pt x="19162" y="97035"/>
                      <a:pt x="19162" y="96891"/>
                    </a:cubicBezTo>
                    <a:cubicBezTo>
                      <a:pt x="17937" y="91848"/>
                      <a:pt x="17289" y="86662"/>
                      <a:pt x="17289" y="81475"/>
                    </a:cubicBezTo>
                    <a:cubicBezTo>
                      <a:pt x="17289" y="46032"/>
                      <a:pt x="46104" y="17145"/>
                      <a:pt x="81619" y="17145"/>
                    </a:cubicBezTo>
                    <a:cubicBezTo>
                      <a:pt x="117061" y="17145"/>
                      <a:pt x="145949" y="45960"/>
                      <a:pt x="145949" y="81475"/>
                    </a:cubicBezTo>
                    <a:cubicBezTo>
                      <a:pt x="145805" y="86662"/>
                      <a:pt x="145156" y="91848"/>
                      <a:pt x="143932" y="96891"/>
                    </a:cubicBez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>
                <a:noFill/>
              </a:ln>
            </p:spPr>
            <p:txBody>
              <a:bodyPr wrap="square" lIns="91424" tIns="45700" rIns="91424" bIns="45700" anchor="ctr" anchorCtr="0">
                <a:noAutofit/>
              </a:bodyPr>
              <a:lstStyle/>
              <a:p>
                <a:pPr marL="0" marR="0" lvl="0" indent="0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kumimoji="0" sz="1800" u="none" strike="noStrike" kern="1200" cap="none" spc="0" normalizeH="0" baseline="0">
                  <a:solidFill>
                    <a:srgbClr val="ffffff"/>
                  </a:solidFill>
                  <a:latin typeface="맑은 고딕"/>
                  <a:ea typeface="맑은 고딕"/>
                  <a:sym typeface="Lato"/>
                </a:endParaRPr>
              </a:p>
            </p:txBody>
          </p:sp>
          <p:sp>
            <p:nvSpPr>
              <p:cNvPr id="13" name="Google Shape;588;p3"/>
              <p:cNvSpPr/>
              <p:nvPr/>
            </p:nvSpPr>
            <p:spPr>
              <a:xfrm>
                <a:off x="1770290" y="4317638"/>
                <a:ext cx="131869" cy="131869"/>
              </a:xfrm>
              <a:custGeom>
                <a:avLst/>
                <a:gdLst/>
                <a:rect l="l" t="t" r="r" b="b"/>
                <a:pathLst>
                  <a:path w="86445" h="86445" extrusionOk="0">
                    <a:moveTo>
                      <a:pt x="46248" y="5403"/>
                    </a:moveTo>
                    <a:cubicBezTo>
                      <a:pt x="23773" y="5403"/>
                      <a:pt x="5403" y="23701"/>
                      <a:pt x="5403" y="46176"/>
                    </a:cubicBezTo>
                    <a:cubicBezTo>
                      <a:pt x="5403" y="68652"/>
                      <a:pt x="23700" y="87022"/>
                      <a:pt x="46248" y="87022"/>
                    </a:cubicBezTo>
                    <a:cubicBezTo>
                      <a:pt x="68724" y="87022"/>
                      <a:pt x="87094" y="68724"/>
                      <a:pt x="87094" y="46176"/>
                    </a:cubicBezTo>
                    <a:cubicBezTo>
                      <a:pt x="87094" y="23701"/>
                      <a:pt x="68796" y="5403"/>
                      <a:pt x="46248" y="5403"/>
                    </a:cubicBezTo>
                    <a:close/>
                    <a:moveTo>
                      <a:pt x="46248" y="75280"/>
                    </a:moveTo>
                    <a:cubicBezTo>
                      <a:pt x="30184" y="75280"/>
                      <a:pt x="17145" y="62241"/>
                      <a:pt x="17145" y="46176"/>
                    </a:cubicBezTo>
                    <a:cubicBezTo>
                      <a:pt x="17145" y="30184"/>
                      <a:pt x="30184" y="17073"/>
                      <a:pt x="46248" y="17073"/>
                    </a:cubicBezTo>
                    <a:cubicBezTo>
                      <a:pt x="62313" y="17073"/>
                      <a:pt x="75352" y="30112"/>
                      <a:pt x="75352" y="46176"/>
                    </a:cubicBezTo>
                    <a:cubicBezTo>
                      <a:pt x="75352" y="62241"/>
                      <a:pt x="62313" y="75280"/>
                      <a:pt x="46248" y="75280"/>
                    </a:cubicBez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>
                <a:noFill/>
              </a:ln>
            </p:spPr>
            <p:txBody>
              <a:bodyPr wrap="square" lIns="91424" tIns="45700" rIns="91424" bIns="45700" anchor="ctr" anchorCtr="0">
                <a:noAutofit/>
              </a:bodyPr>
              <a:lstStyle/>
              <a:p>
                <a:pPr marL="0" marR="0" lvl="0" indent="0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kumimoji="0" sz="1800" u="none" strike="noStrike" kern="1200" cap="none" spc="0" normalizeH="0" baseline="0">
                  <a:solidFill>
                    <a:srgbClr val="ffffff"/>
                  </a:solidFill>
                  <a:latin typeface="맑은 고딕"/>
                  <a:ea typeface="맑은 고딕"/>
                  <a:sym typeface="Lato"/>
                </a:endParaRPr>
              </a:p>
            </p:txBody>
          </p:sp>
        </p:grpSp>
        <p:grpSp>
          <p:nvGrpSpPr>
            <p:cNvPr id="14" name="Google Shape;666;p3"/>
            <p:cNvGrpSpPr/>
            <p:nvPr/>
          </p:nvGrpSpPr>
          <p:grpSpPr>
            <a:xfrm rot="0">
              <a:off x="402667" y="1954721"/>
              <a:ext cx="395608" cy="362641"/>
              <a:chOff x="10155856" y="2148334"/>
              <a:chExt cx="395608" cy="362641"/>
            </a:xfrm>
            <a:solidFill>
              <a:srgbClr val="ffffff">
                <a:alpha val="100000"/>
              </a:srgbClr>
            </a:solidFill>
          </p:grpSpPr>
          <p:sp>
            <p:nvSpPr>
              <p:cNvPr id="15" name="Google Shape;667;p3"/>
              <p:cNvSpPr/>
              <p:nvPr/>
            </p:nvSpPr>
            <p:spPr>
              <a:xfrm>
                <a:off x="10265088" y="2246632"/>
                <a:ext cx="164837" cy="21979"/>
              </a:xfrm>
              <a:custGeom>
                <a:avLst/>
                <a:gdLst/>
                <a:rect l="l" t="t" r="r" b="b"/>
                <a:pathLst>
                  <a:path w="108056" h="14407" extrusionOk="0">
                    <a:moveTo>
                      <a:pt x="8717" y="12030"/>
                    </a:moveTo>
                    <a:lnTo>
                      <a:pt x="106112" y="12030"/>
                    </a:lnTo>
                    <a:cubicBezTo>
                      <a:pt x="107985" y="12030"/>
                      <a:pt x="109425" y="10517"/>
                      <a:pt x="109425" y="8716"/>
                    </a:cubicBezTo>
                    <a:cubicBezTo>
                      <a:pt x="109425" y="6915"/>
                      <a:pt x="107913" y="5403"/>
                      <a:pt x="106112" y="5403"/>
                    </a:cubicBezTo>
                    <a:lnTo>
                      <a:pt x="8717" y="5403"/>
                    </a:lnTo>
                    <a:cubicBezTo>
                      <a:pt x="6844" y="5403"/>
                      <a:pt x="5403" y="6915"/>
                      <a:pt x="5403" y="8716"/>
                    </a:cubicBezTo>
                    <a:cubicBezTo>
                      <a:pt x="5403" y="10517"/>
                      <a:pt x="6916" y="12030"/>
                      <a:pt x="8717" y="12030"/>
                    </a:cubicBez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>
                <a:noFill/>
              </a:ln>
            </p:spPr>
            <p:txBody>
              <a:bodyPr wrap="square" lIns="91424" tIns="45700" rIns="91424" bIns="45700" anchor="ctr" anchorCtr="0">
                <a:noAutofit/>
              </a:bodyPr>
              <a:lstStyle/>
              <a:p>
                <a:pPr marL="0" marR="0" lvl="0" indent="0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kumimoji="0" sz="1800" u="none" strike="noStrike" kern="1200" cap="none" spc="0" normalizeH="0" baseline="0">
                  <a:solidFill>
                    <a:srgbClr val="ffffff"/>
                  </a:solidFill>
                  <a:latin typeface="맑은 고딕"/>
                  <a:ea typeface="맑은 고딕"/>
                  <a:sym typeface="Lato"/>
                </a:endParaRPr>
              </a:p>
            </p:txBody>
          </p:sp>
          <p:sp>
            <p:nvSpPr>
              <p:cNvPr id="16" name="Google Shape;668;p3"/>
              <p:cNvSpPr/>
              <p:nvPr/>
            </p:nvSpPr>
            <p:spPr>
              <a:xfrm>
                <a:off x="10265198" y="2291247"/>
                <a:ext cx="164837" cy="21979"/>
              </a:xfrm>
              <a:custGeom>
                <a:avLst/>
                <a:gdLst/>
                <a:rect l="l" t="t" r="r" b="b"/>
                <a:pathLst>
                  <a:path w="108056" h="14407" extrusionOk="0">
                    <a:moveTo>
                      <a:pt x="109425" y="8716"/>
                    </a:moveTo>
                    <a:cubicBezTo>
                      <a:pt x="109425" y="6843"/>
                      <a:pt x="107913" y="5403"/>
                      <a:pt x="106112" y="5403"/>
                    </a:cubicBezTo>
                    <a:lnTo>
                      <a:pt x="8717" y="5403"/>
                    </a:lnTo>
                    <a:cubicBezTo>
                      <a:pt x="6844" y="5403"/>
                      <a:pt x="5403" y="6915"/>
                      <a:pt x="5403" y="8716"/>
                    </a:cubicBezTo>
                    <a:cubicBezTo>
                      <a:pt x="5403" y="10517"/>
                      <a:pt x="6916" y="12030"/>
                      <a:pt x="8717" y="12030"/>
                    </a:cubicBezTo>
                    <a:lnTo>
                      <a:pt x="106112" y="12030"/>
                    </a:lnTo>
                    <a:cubicBezTo>
                      <a:pt x="107913" y="12030"/>
                      <a:pt x="109425" y="10517"/>
                      <a:pt x="109425" y="8716"/>
                    </a:cubicBez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>
                <a:noFill/>
              </a:ln>
            </p:spPr>
            <p:txBody>
              <a:bodyPr wrap="square" lIns="91424" tIns="45700" rIns="91424" bIns="45700" anchor="ctr" anchorCtr="0">
                <a:noAutofit/>
              </a:bodyPr>
              <a:lstStyle/>
              <a:p>
                <a:pPr marL="0" marR="0" lvl="0" indent="0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kumimoji="0" sz="1800" u="none" strike="noStrike" kern="1200" cap="none" spc="0" normalizeH="0" baseline="0">
                  <a:solidFill>
                    <a:srgbClr val="ffffff"/>
                  </a:solidFill>
                  <a:latin typeface="맑은 고딕"/>
                  <a:ea typeface="맑은 고딕"/>
                  <a:sym typeface="Lato"/>
                </a:endParaRPr>
              </a:p>
            </p:txBody>
          </p:sp>
          <p:sp>
            <p:nvSpPr>
              <p:cNvPr id="17" name="Google Shape;669;p3"/>
              <p:cNvSpPr/>
              <p:nvPr/>
            </p:nvSpPr>
            <p:spPr>
              <a:xfrm>
                <a:off x="10155856" y="2148334"/>
                <a:ext cx="395608" cy="362641"/>
              </a:xfrm>
              <a:custGeom>
                <a:avLst/>
                <a:gdLst/>
                <a:rect l="l" t="t" r="r" b="b"/>
                <a:pathLst>
                  <a:path w="259336" h="237724" extrusionOk="0">
                    <a:moveTo>
                      <a:pt x="253790" y="94189"/>
                    </a:moveTo>
                    <a:lnTo>
                      <a:pt x="212656" y="64150"/>
                    </a:lnTo>
                    <a:lnTo>
                      <a:pt x="212656" y="56946"/>
                    </a:lnTo>
                    <a:cubicBezTo>
                      <a:pt x="212656" y="42466"/>
                      <a:pt x="200409" y="30652"/>
                      <a:pt x="185354" y="30652"/>
                    </a:cubicBezTo>
                    <a:lnTo>
                      <a:pt x="166768" y="30652"/>
                    </a:lnTo>
                    <a:lnTo>
                      <a:pt x="133558" y="6376"/>
                    </a:lnTo>
                    <a:cubicBezTo>
                      <a:pt x="131829" y="5079"/>
                      <a:pt x="129452" y="5079"/>
                      <a:pt x="127651" y="6376"/>
                    </a:cubicBezTo>
                    <a:lnTo>
                      <a:pt x="94442" y="30652"/>
                    </a:lnTo>
                    <a:lnTo>
                      <a:pt x="75856" y="30652"/>
                    </a:lnTo>
                    <a:cubicBezTo>
                      <a:pt x="60800" y="30652"/>
                      <a:pt x="48553" y="42466"/>
                      <a:pt x="48553" y="56946"/>
                    </a:cubicBezTo>
                    <a:lnTo>
                      <a:pt x="48553" y="64150"/>
                    </a:lnTo>
                    <a:lnTo>
                      <a:pt x="7420" y="94189"/>
                    </a:lnTo>
                    <a:cubicBezTo>
                      <a:pt x="6123" y="95126"/>
                      <a:pt x="5403" y="96639"/>
                      <a:pt x="5403" y="98224"/>
                    </a:cubicBezTo>
                    <a:cubicBezTo>
                      <a:pt x="5403" y="98512"/>
                      <a:pt x="5475" y="98800"/>
                      <a:pt x="5475" y="99016"/>
                    </a:cubicBezTo>
                    <a:cubicBezTo>
                      <a:pt x="5475" y="99232"/>
                      <a:pt x="5403" y="99448"/>
                      <a:pt x="5403" y="99664"/>
                    </a:cubicBezTo>
                    <a:lnTo>
                      <a:pt x="5403" y="223929"/>
                    </a:lnTo>
                    <a:cubicBezTo>
                      <a:pt x="5403" y="224650"/>
                      <a:pt x="5619" y="225370"/>
                      <a:pt x="5907" y="226019"/>
                    </a:cubicBezTo>
                    <a:cubicBezTo>
                      <a:pt x="5403" y="227171"/>
                      <a:pt x="5259" y="228468"/>
                      <a:pt x="5691" y="229693"/>
                    </a:cubicBezTo>
                    <a:cubicBezTo>
                      <a:pt x="6411" y="231710"/>
                      <a:pt x="8285" y="233078"/>
                      <a:pt x="10446" y="233078"/>
                    </a:cubicBezTo>
                    <a:lnTo>
                      <a:pt x="250836" y="233078"/>
                    </a:lnTo>
                    <a:cubicBezTo>
                      <a:pt x="252997" y="233078"/>
                      <a:pt x="254870" y="231710"/>
                      <a:pt x="255590" y="229693"/>
                    </a:cubicBezTo>
                    <a:cubicBezTo>
                      <a:pt x="256023" y="228468"/>
                      <a:pt x="255878" y="227171"/>
                      <a:pt x="255374" y="226091"/>
                    </a:cubicBezTo>
                    <a:cubicBezTo>
                      <a:pt x="255662" y="225442"/>
                      <a:pt x="255878" y="224794"/>
                      <a:pt x="255878" y="224002"/>
                    </a:cubicBezTo>
                    <a:lnTo>
                      <a:pt x="255878" y="99736"/>
                    </a:lnTo>
                    <a:cubicBezTo>
                      <a:pt x="255878" y="99520"/>
                      <a:pt x="255806" y="99304"/>
                      <a:pt x="255806" y="99088"/>
                    </a:cubicBezTo>
                    <a:cubicBezTo>
                      <a:pt x="255878" y="98800"/>
                      <a:pt x="255878" y="98512"/>
                      <a:pt x="255878" y="98224"/>
                    </a:cubicBezTo>
                    <a:cubicBezTo>
                      <a:pt x="255806" y="96567"/>
                      <a:pt x="255014" y="95126"/>
                      <a:pt x="253790" y="94189"/>
                    </a:cubicBezTo>
                    <a:close/>
                    <a:moveTo>
                      <a:pt x="212656" y="76540"/>
                    </a:moveTo>
                    <a:lnTo>
                      <a:pt x="242480" y="98368"/>
                    </a:lnTo>
                    <a:lnTo>
                      <a:pt x="213664" y="120555"/>
                    </a:lnTo>
                    <a:lnTo>
                      <a:pt x="212584" y="121348"/>
                    </a:lnTo>
                    <a:lnTo>
                      <a:pt x="212584" y="76540"/>
                    </a:lnTo>
                    <a:close/>
                    <a:moveTo>
                      <a:pt x="130605" y="16605"/>
                    </a:moveTo>
                    <a:lnTo>
                      <a:pt x="149839" y="30652"/>
                    </a:lnTo>
                    <a:lnTo>
                      <a:pt x="111443" y="30652"/>
                    </a:lnTo>
                    <a:lnTo>
                      <a:pt x="130605" y="16605"/>
                    </a:lnTo>
                    <a:close/>
                    <a:moveTo>
                      <a:pt x="58567" y="56946"/>
                    </a:moveTo>
                    <a:cubicBezTo>
                      <a:pt x="58567" y="47941"/>
                      <a:pt x="66347" y="40665"/>
                      <a:pt x="75928" y="40665"/>
                    </a:cubicBezTo>
                    <a:lnTo>
                      <a:pt x="185354" y="40665"/>
                    </a:lnTo>
                    <a:cubicBezTo>
                      <a:pt x="194934" y="40665"/>
                      <a:pt x="202715" y="47941"/>
                      <a:pt x="202715" y="56946"/>
                    </a:cubicBezTo>
                    <a:lnTo>
                      <a:pt x="202715" y="128551"/>
                    </a:lnTo>
                    <a:lnTo>
                      <a:pt x="163382" y="157079"/>
                    </a:lnTo>
                    <a:cubicBezTo>
                      <a:pt x="162734" y="157222"/>
                      <a:pt x="162085" y="157439"/>
                      <a:pt x="161509" y="157871"/>
                    </a:cubicBezTo>
                    <a:lnTo>
                      <a:pt x="130965" y="180923"/>
                    </a:lnTo>
                    <a:lnTo>
                      <a:pt x="98980" y="157799"/>
                    </a:lnTo>
                    <a:lnTo>
                      <a:pt x="98980" y="157799"/>
                    </a:lnTo>
                    <a:lnTo>
                      <a:pt x="98980" y="157799"/>
                    </a:lnTo>
                    <a:lnTo>
                      <a:pt x="58639" y="128479"/>
                    </a:lnTo>
                    <a:lnTo>
                      <a:pt x="58639" y="56946"/>
                    </a:lnTo>
                    <a:close/>
                    <a:moveTo>
                      <a:pt x="48626" y="76540"/>
                    </a:moveTo>
                    <a:lnTo>
                      <a:pt x="48626" y="120339"/>
                    </a:lnTo>
                    <a:lnTo>
                      <a:pt x="18874" y="98296"/>
                    </a:lnTo>
                    <a:lnTo>
                      <a:pt x="48626" y="76540"/>
                    </a:lnTo>
                    <a:close/>
                    <a:moveTo>
                      <a:pt x="15416" y="109533"/>
                    </a:moveTo>
                    <a:lnTo>
                      <a:pt x="87526" y="161905"/>
                    </a:lnTo>
                    <a:lnTo>
                      <a:pt x="15416" y="214277"/>
                    </a:lnTo>
                    <a:lnTo>
                      <a:pt x="15416" y="109533"/>
                    </a:lnTo>
                    <a:close/>
                    <a:moveTo>
                      <a:pt x="25069" y="223137"/>
                    </a:moveTo>
                    <a:lnTo>
                      <a:pt x="96171" y="168100"/>
                    </a:lnTo>
                    <a:lnTo>
                      <a:pt x="128083" y="191224"/>
                    </a:lnTo>
                    <a:cubicBezTo>
                      <a:pt x="129884" y="192521"/>
                      <a:pt x="132262" y="192449"/>
                      <a:pt x="133991" y="191152"/>
                    </a:cubicBezTo>
                    <a:lnTo>
                      <a:pt x="164462" y="168100"/>
                    </a:lnTo>
                    <a:lnTo>
                      <a:pt x="236140" y="223065"/>
                    </a:lnTo>
                    <a:lnTo>
                      <a:pt x="25069" y="223065"/>
                    </a:lnTo>
                    <a:close/>
                    <a:moveTo>
                      <a:pt x="245865" y="214205"/>
                    </a:moveTo>
                    <a:lnTo>
                      <a:pt x="173755" y="161833"/>
                    </a:lnTo>
                    <a:lnTo>
                      <a:pt x="245865" y="109462"/>
                    </a:lnTo>
                    <a:lnTo>
                      <a:pt x="245865" y="214205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>
                <a:noFill/>
              </a:ln>
            </p:spPr>
            <p:txBody>
              <a:bodyPr wrap="square" lIns="91424" tIns="45700" rIns="91424" bIns="45700" anchor="ctr" anchorCtr="0">
                <a:noAutofit/>
              </a:bodyPr>
              <a:lstStyle/>
              <a:p>
                <a:pPr marL="0" marR="0" lvl="0" indent="0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kumimoji="0" sz="1800" u="none" strike="noStrike" kern="1200" cap="none" spc="0" normalizeH="0" baseline="0">
                  <a:solidFill>
                    <a:srgbClr val="ffffff"/>
                  </a:solidFill>
                  <a:latin typeface="맑은 고딕"/>
                  <a:ea typeface="맑은 고딕"/>
                  <a:sym typeface="Lato"/>
                </a:endParaRPr>
              </a:p>
            </p:txBody>
          </p:sp>
        </p:grpSp>
        <p:grpSp>
          <p:nvGrpSpPr>
            <p:cNvPr id="18" name="Google Shape;561;p3"/>
            <p:cNvGrpSpPr/>
            <p:nvPr/>
          </p:nvGrpSpPr>
          <p:grpSpPr>
            <a:xfrm rot="0">
              <a:off x="416661" y="2609194"/>
              <a:ext cx="370040" cy="368463"/>
              <a:chOff x="2363446" y="3566533"/>
              <a:chExt cx="370040" cy="368463"/>
            </a:xfrm>
            <a:solidFill>
              <a:srgbClr val="ffffff">
                <a:alpha val="100000"/>
              </a:srgbClr>
            </a:solidFill>
          </p:grpSpPr>
          <p:sp>
            <p:nvSpPr>
              <p:cNvPr id="19" name="Google Shape;562;p3"/>
              <p:cNvSpPr/>
              <p:nvPr/>
            </p:nvSpPr>
            <p:spPr>
              <a:xfrm>
                <a:off x="2363446" y="3605324"/>
                <a:ext cx="340662" cy="329672"/>
              </a:xfrm>
              <a:custGeom>
                <a:avLst/>
                <a:gdLst/>
                <a:rect l="l" t="t" r="r" b="b"/>
                <a:pathLst>
                  <a:path w="223317" h="216113" extrusionOk="0">
                    <a:moveTo>
                      <a:pt x="19330" y="25213"/>
                    </a:moveTo>
                    <a:cubicBezTo>
                      <a:pt x="18393" y="26294"/>
                      <a:pt x="17457" y="27446"/>
                      <a:pt x="16592" y="28599"/>
                    </a:cubicBezTo>
                    <a:cubicBezTo>
                      <a:pt x="8956" y="35371"/>
                      <a:pt x="2905" y="50283"/>
                      <a:pt x="6435" y="68652"/>
                    </a:cubicBezTo>
                    <a:cubicBezTo>
                      <a:pt x="21707" y="148254"/>
                      <a:pt x="88774" y="208838"/>
                      <a:pt x="169457" y="216113"/>
                    </a:cubicBezTo>
                    <a:cubicBezTo>
                      <a:pt x="171186" y="216258"/>
                      <a:pt x="172914" y="216330"/>
                      <a:pt x="174643" y="216330"/>
                    </a:cubicBezTo>
                    <a:cubicBezTo>
                      <a:pt x="183936" y="216330"/>
                      <a:pt x="192653" y="214025"/>
                      <a:pt x="199640" y="209774"/>
                    </a:cubicBezTo>
                    <a:cubicBezTo>
                      <a:pt x="203026" y="207829"/>
                      <a:pt x="205980" y="205380"/>
                      <a:pt x="208573" y="202570"/>
                    </a:cubicBezTo>
                    <a:lnTo>
                      <a:pt x="215489" y="194934"/>
                    </a:lnTo>
                    <a:cubicBezTo>
                      <a:pt x="229032" y="179951"/>
                      <a:pt x="227807" y="156826"/>
                      <a:pt x="212895" y="143283"/>
                    </a:cubicBezTo>
                    <a:lnTo>
                      <a:pt x="201225" y="132694"/>
                    </a:lnTo>
                    <a:cubicBezTo>
                      <a:pt x="194454" y="126570"/>
                      <a:pt x="185809" y="123257"/>
                      <a:pt x="176732" y="123257"/>
                    </a:cubicBezTo>
                    <a:cubicBezTo>
                      <a:pt x="166431" y="123257"/>
                      <a:pt x="156562" y="127651"/>
                      <a:pt x="149646" y="135287"/>
                    </a:cubicBezTo>
                    <a:lnTo>
                      <a:pt x="142731" y="142923"/>
                    </a:lnTo>
                    <a:cubicBezTo>
                      <a:pt x="139993" y="145949"/>
                      <a:pt x="137832" y="149263"/>
                      <a:pt x="136247" y="152937"/>
                    </a:cubicBezTo>
                    <a:cubicBezTo>
                      <a:pt x="108657" y="141338"/>
                      <a:pt x="85965" y="120591"/>
                      <a:pt x="71917" y="94081"/>
                    </a:cubicBezTo>
                    <a:cubicBezTo>
                      <a:pt x="76960" y="91992"/>
                      <a:pt x="81570" y="88823"/>
                      <a:pt x="85244" y="84717"/>
                    </a:cubicBezTo>
                    <a:lnTo>
                      <a:pt x="92160" y="77081"/>
                    </a:lnTo>
                    <a:cubicBezTo>
                      <a:pt x="98715" y="69805"/>
                      <a:pt x="102029" y="60440"/>
                      <a:pt x="101525" y="50715"/>
                    </a:cubicBezTo>
                    <a:cubicBezTo>
                      <a:pt x="101021" y="40990"/>
                      <a:pt x="96770" y="31985"/>
                      <a:pt x="89567" y="25430"/>
                    </a:cubicBezTo>
                    <a:lnTo>
                      <a:pt x="77897" y="14840"/>
                    </a:lnTo>
                    <a:cubicBezTo>
                      <a:pt x="71125" y="8717"/>
                      <a:pt x="62480" y="5403"/>
                      <a:pt x="53404" y="5403"/>
                    </a:cubicBezTo>
                    <a:cubicBezTo>
                      <a:pt x="43102" y="5403"/>
                      <a:pt x="33161" y="9797"/>
                      <a:pt x="26245" y="17433"/>
                    </a:cubicBezTo>
                    <a:lnTo>
                      <a:pt x="19330" y="25213"/>
                    </a:lnTo>
                    <a:close/>
                    <a:moveTo>
                      <a:pt x="33233" y="23845"/>
                    </a:moveTo>
                    <a:cubicBezTo>
                      <a:pt x="38348" y="18154"/>
                      <a:pt x="45696" y="14912"/>
                      <a:pt x="53404" y="14912"/>
                    </a:cubicBezTo>
                    <a:cubicBezTo>
                      <a:pt x="60103" y="14912"/>
                      <a:pt x="66587" y="17433"/>
                      <a:pt x="71629" y="21900"/>
                    </a:cubicBezTo>
                    <a:lnTo>
                      <a:pt x="83299" y="32489"/>
                    </a:lnTo>
                    <a:cubicBezTo>
                      <a:pt x="88702" y="37388"/>
                      <a:pt x="91872" y="44015"/>
                      <a:pt x="92232" y="51291"/>
                    </a:cubicBezTo>
                    <a:cubicBezTo>
                      <a:pt x="92592" y="58567"/>
                      <a:pt x="90143" y="65483"/>
                      <a:pt x="85244" y="70885"/>
                    </a:cubicBezTo>
                    <a:lnTo>
                      <a:pt x="78329" y="78521"/>
                    </a:lnTo>
                    <a:lnTo>
                      <a:pt x="78329" y="78521"/>
                    </a:lnTo>
                    <a:cubicBezTo>
                      <a:pt x="75015" y="82195"/>
                      <a:pt x="70765" y="84861"/>
                      <a:pt x="66010" y="86302"/>
                    </a:cubicBezTo>
                    <a:lnTo>
                      <a:pt x="63921" y="86950"/>
                    </a:lnTo>
                    <a:cubicBezTo>
                      <a:pt x="62624" y="87382"/>
                      <a:pt x="61544" y="88318"/>
                      <a:pt x="60968" y="89615"/>
                    </a:cubicBezTo>
                    <a:cubicBezTo>
                      <a:pt x="60391" y="90912"/>
                      <a:pt x="60463" y="92353"/>
                      <a:pt x="61040" y="93577"/>
                    </a:cubicBezTo>
                    <a:lnTo>
                      <a:pt x="62048" y="95522"/>
                    </a:lnTo>
                    <a:cubicBezTo>
                      <a:pt x="77392" y="126355"/>
                      <a:pt x="103470" y="150271"/>
                      <a:pt x="135455" y="162878"/>
                    </a:cubicBezTo>
                    <a:lnTo>
                      <a:pt x="137256" y="163598"/>
                    </a:lnTo>
                    <a:cubicBezTo>
                      <a:pt x="138480" y="164102"/>
                      <a:pt x="139777" y="164030"/>
                      <a:pt x="140930" y="163454"/>
                    </a:cubicBezTo>
                    <a:cubicBezTo>
                      <a:pt x="142082" y="162878"/>
                      <a:pt x="143019" y="161941"/>
                      <a:pt x="143379" y="160716"/>
                    </a:cubicBezTo>
                    <a:lnTo>
                      <a:pt x="144027" y="158915"/>
                    </a:lnTo>
                    <a:cubicBezTo>
                      <a:pt x="145252" y="155386"/>
                      <a:pt x="147125" y="152144"/>
                      <a:pt x="149646" y="149335"/>
                    </a:cubicBezTo>
                    <a:lnTo>
                      <a:pt x="156562" y="141699"/>
                    </a:lnTo>
                    <a:cubicBezTo>
                      <a:pt x="161676" y="136007"/>
                      <a:pt x="169024" y="132766"/>
                      <a:pt x="176732" y="132766"/>
                    </a:cubicBezTo>
                    <a:cubicBezTo>
                      <a:pt x="183432" y="132766"/>
                      <a:pt x="189915" y="135287"/>
                      <a:pt x="194958" y="139754"/>
                    </a:cubicBezTo>
                    <a:lnTo>
                      <a:pt x="206628" y="150343"/>
                    </a:lnTo>
                    <a:cubicBezTo>
                      <a:pt x="217722" y="160356"/>
                      <a:pt x="218586" y="177573"/>
                      <a:pt x="208573" y="188667"/>
                    </a:cubicBezTo>
                    <a:lnTo>
                      <a:pt x="201657" y="196303"/>
                    </a:lnTo>
                    <a:cubicBezTo>
                      <a:pt x="199785" y="198392"/>
                      <a:pt x="197551" y="200193"/>
                      <a:pt x="194886" y="201706"/>
                    </a:cubicBezTo>
                    <a:cubicBezTo>
                      <a:pt x="188258" y="205812"/>
                      <a:pt x="179542" y="207613"/>
                      <a:pt x="170393" y="206749"/>
                    </a:cubicBezTo>
                    <a:cubicBezTo>
                      <a:pt x="93817" y="199905"/>
                      <a:pt x="30207" y="142347"/>
                      <a:pt x="15728" y="66851"/>
                    </a:cubicBezTo>
                    <a:cubicBezTo>
                      <a:pt x="12630" y="51003"/>
                      <a:pt x="18393" y="39405"/>
                      <a:pt x="23076" y="35443"/>
                    </a:cubicBezTo>
                    <a:cubicBezTo>
                      <a:pt x="23220" y="35299"/>
                      <a:pt x="23364" y="35154"/>
                      <a:pt x="23508" y="35011"/>
                    </a:cubicBezTo>
                    <a:lnTo>
                      <a:pt x="23796" y="34650"/>
                    </a:lnTo>
                    <a:cubicBezTo>
                      <a:pt x="23940" y="34506"/>
                      <a:pt x="24084" y="34362"/>
                      <a:pt x="24156" y="34146"/>
                    </a:cubicBezTo>
                    <a:cubicBezTo>
                      <a:pt x="24805" y="33210"/>
                      <a:pt x="25525" y="32273"/>
                      <a:pt x="26317" y="31409"/>
                    </a:cubicBezTo>
                    <a:lnTo>
                      <a:pt x="33233" y="23845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>
                <a:noFill/>
              </a:ln>
            </p:spPr>
            <p:txBody>
              <a:bodyPr wrap="square" lIns="91424" tIns="45700" rIns="91424" bIns="45700" anchor="ctr" anchorCtr="0">
                <a:noAutofit/>
              </a:bodyPr>
              <a:lstStyle/>
              <a:p>
                <a:pPr marL="0" marR="0" lvl="0" indent="0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kumimoji="0" sz="1800" u="none" strike="noStrike" kern="1200" cap="none" spc="0" normalizeH="0" baseline="0">
                  <a:solidFill>
                    <a:srgbClr val="ffffff"/>
                  </a:solidFill>
                  <a:latin typeface="맑은 고딕"/>
                  <a:ea typeface="맑은 고딕"/>
                  <a:sym typeface="Lato"/>
                </a:endParaRPr>
              </a:p>
            </p:txBody>
          </p:sp>
          <p:sp>
            <p:nvSpPr>
              <p:cNvPr id="20" name="Google Shape;563;p3"/>
              <p:cNvSpPr/>
              <p:nvPr/>
            </p:nvSpPr>
            <p:spPr>
              <a:xfrm>
                <a:off x="2535682" y="3566533"/>
                <a:ext cx="197804" cy="197804"/>
              </a:xfrm>
              <a:custGeom>
                <a:avLst/>
                <a:gdLst/>
                <a:rect l="l" t="t" r="r" b="b"/>
                <a:pathLst>
                  <a:path w="129668" h="129668" extrusionOk="0">
                    <a:moveTo>
                      <a:pt x="126786" y="116989"/>
                    </a:moveTo>
                    <a:cubicBezTo>
                      <a:pt x="126786" y="55469"/>
                      <a:pt x="76720" y="5403"/>
                      <a:pt x="15200" y="5403"/>
                    </a:cubicBezTo>
                    <a:cubicBezTo>
                      <a:pt x="9797" y="5403"/>
                      <a:pt x="5403" y="9797"/>
                      <a:pt x="5403" y="15200"/>
                    </a:cubicBezTo>
                    <a:cubicBezTo>
                      <a:pt x="5403" y="20603"/>
                      <a:pt x="9797" y="24997"/>
                      <a:pt x="15200" y="24997"/>
                    </a:cubicBezTo>
                    <a:cubicBezTo>
                      <a:pt x="65987" y="24997"/>
                      <a:pt x="107264" y="66275"/>
                      <a:pt x="107264" y="117061"/>
                    </a:cubicBezTo>
                    <a:cubicBezTo>
                      <a:pt x="107264" y="122464"/>
                      <a:pt x="111659" y="126858"/>
                      <a:pt x="117061" y="126858"/>
                    </a:cubicBezTo>
                    <a:cubicBezTo>
                      <a:pt x="122392" y="126786"/>
                      <a:pt x="126786" y="122392"/>
                      <a:pt x="126786" y="116989"/>
                    </a:cubicBezTo>
                    <a:close/>
                    <a:moveTo>
                      <a:pt x="116989" y="122104"/>
                    </a:moveTo>
                    <a:cubicBezTo>
                      <a:pt x="114180" y="122104"/>
                      <a:pt x="111875" y="119799"/>
                      <a:pt x="111875" y="117061"/>
                    </a:cubicBezTo>
                    <a:cubicBezTo>
                      <a:pt x="111875" y="63681"/>
                      <a:pt x="68508" y="20315"/>
                      <a:pt x="15128" y="20315"/>
                    </a:cubicBezTo>
                    <a:cubicBezTo>
                      <a:pt x="12318" y="20315"/>
                      <a:pt x="10013" y="18009"/>
                      <a:pt x="10013" y="15272"/>
                    </a:cubicBezTo>
                    <a:cubicBezTo>
                      <a:pt x="10013" y="12462"/>
                      <a:pt x="12318" y="10157"/>
                      <a:pt x="15128" y="10157"/>
                    </a:cubicBezTo>
                    <a:cubicBezTo>
                      <a:pt x="74055" y="10157"/>
                      <a:pt x="122032" y="58135"/>
                      <a:pt x="122032" y="117061"/>
                    </a:cubicBezTo>
                    <a:cubicBezTo>
                      <a:pt x="122104" y="119799"/>
                      <a:pt x="119799" y="122104"/>
                      <a:pt x="116989" y="122104"/>
                    </a:cubicBez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>
                <a:noFill/>
              </a:ln>
            </p:spPr>
            <p:txBody>
              <a:bodyPr wrap="square" lIns="91424" tIns="45700" rIns="91424" bIns="45700" anchor="ctr" anchorCtr="0">
                <a:noAutofit/>
              </a:bodyPr>
              <a:lstStyle/>
              <a:p>
                <a:pPr marL="0" marR="0" lvl="0" indent="0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kumimoji="0" sz="1800" u="none" strike="noStrike" kern="1200" cap="none" spc="0" normalizeH="0" baseline="0">
                  <a:solidFill>
                    <a:srgbClr val="ffffff"/>
                  </a:solidFill>
                  <a:latin typeface="맑은 고딕"/>
                  <a:ea typeface="맑은 고딕"/>
                  <a:sym typeface="Lato"/>
                </a:endParaRPr>
              </a:p>
            </p:txBody>
          </p:sp>
          <p:sp>
            <p:nvSpPr>
              <p:cNvPr id="21" name="Google Shape;564;p3"/>
              <p:cNvSpPr/>
              <p:nvPr/>
            </p:nvSpPr>
            <p:spPr>
              <a:xfrm>
                <a:off x="2533813" y="3621918"/>
                <a:ext cx="142858" cy="142858"/>
              </a:xfrm>
              <a:custGeom>
                <a:avLst/>
                <a:gdLst/>
                <a:rect l="l" t="t" r="r" b="b"/>
                <a:pathLst>
                  <a:path w="93649" h="93649" extrusionOk="0">
                    <a:moveTo>
                      <a:pt x="15200" y="5403"/>
                    </a:moveTo>
                    <a:cubicBezTo>
                      <a:pt x="9797" y="5403"/>
                      <a:pt x="5403" y="9797"/>
                      <a:pt x="5403" y="15200"/>
                    </a:cubicBezTo>
                    <a:cubicBezTo>
                      <a:pt x="5403" y="20603"/>
                      <a:pt x="9797" y="24997"/>
                      <a:pt x="15200" y="24997"/>
                    </a:cubicBezTo>
                    <a:cubicBezTo>
                      <a:pt x="46608" y="24997"/>
                      <a:pt x="72110" y="50499"/>
                      <a:pt x="72110" y="81907"/>
                    </a:cubicBezTo>
                    <a:cubicBezTo>
                      <a:pt x="72110" y="87310"/>
                      <a:pt x="76504" y="91704"/>
                      <a:pt x="81907" y="91704"/>
                    </a:cubicBezTo>
                    <a:cubicBezTo>
                      <a:pt x="87310" y="91704"/>
                      <a:pt x="91704" y="87310"/>
                      <a:pt x="91704" y="81907"/>
                    </a:cubicBezTo>
                    <a:cubicBezTo>
                      <a:pt x="91632" y="39765"/>
                      <a:pt x="57342" y="5403"/>
                      <a:pt x="15200" y="5403"/>
                    </a:cubicBezTo>
                    <a:close/>
                    <a:moveTo>
                      <a:pt x="81907" y="86950"/>
                    </a:moveTo>
                    <a:cubicBezTo>
                      <a:pt x="79097" y="86950"/>
                      <a:pt x="76792" y="84644"/>
                      <a:pt x="76792" y="81907"/>
                    </a:cubicBezTo>
                    <a:cubicBezTo>
                      <a:pt x="76792" y="47905"/>
                      <a:pt x="49130" y="20315"/>
                      <a:pt x="15200" y="20315"/>
                    </a:cubicBezTo>
                    <a:cubicBezTo>
                      <a:pt x="12390" y="20315"/>
                      <a:pt x="10157" y="18009"/>
                      <a:pt x="10157" y="15272"/>
                    </a:cubicBezTo>
                    <a:cubicBezTo>
                      <a:pt x="10157" y="12462"/>
                      <a:pt x="12463" y="10229"/>
                      <a:pt x="15200" y="10229"/>
                    </a:cubicBezTo>
                    <a:cubicBezTo>
                      <a:pt x="54749" y="10229"/>
                      <a:pt x="86950" y="42430"/>
                      <a:pt x="86950" y="81979"/>
                    </a:cubicBezTo>
                    <a:cubicBezTo>
                      <a:pt x="86950" y="84717"/>
                      <a:pt x="84716" y="86950"/>
                      <a:pt x="81907" y="86950"/>
                    </a:cubicBez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>
                <a:noFill/>
              </a:ln>
            </p:spPr>
            <p:txBody>
              <a:bodyPr wrap="square" lIns="91424" tIns="45700" rIns="91424" bIns="45700" anchor="ctr" anchorCtr="0">
                <a:noAutofit/>
              </a:bodyPr>
              <a:lstStyle/>
              <a:p>
                <a:pPr marL="0" marR="0" lvl="0" indent="0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kumimoji="0" sz="1800" u="none" strike="noStrike" kern="1200" cap="none" spc="0" normalizeH="0" baseline="0">
                  <a:solidFill>
                    <a:srgbClr val="ffffff"/>
                  </a:solidFill>
                  <a:latin typeface="맑은 고딕"/>
                  <a:ea typeface="맑은 고딕"/>
                  <a:sym typeface="Lato"/>
                </a:endParaRPr>
              </a:p>
            </p:txBody>
          </p:sp>
        </p:grpSp>
        <p:sp>
          <p:nvSpPr>
            <p:cNvPr id="22" name="TextBox 14"/>
            <p:cNvSpPr txBox="1"/>
            <p:nvPr/>
          </p:nvSpPr>
          <p:spPr>
            <a:xfrm>
              <a:off x="886987" y="1038395"/>
              <a:ext cx="3440068" cy="7767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defTabSz="914400" rtl="0" eaLnBrk="1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1600" u="none" strike="noStrike" kern="1200" cap="none" spc="0" normalizeH="0" baseline="0">
                  <a:solidFill>
                    <a:srgbClr val="ffffff"/>
                  </a:solidFill>
                  <a:latin typeface="맑은 고딕"/>
                  <a:ea typeface="맑은 고딕"/>
                </a:rPr>
                <a:t>(</a:t>
              </a:r>
              <a:r>
                <a:rPr kumimoji="0" lang="ko-KR" altLang="en-US" sz="1600" u="none" strike="noStrike" kern="1200" cap="none" spc="0" normalizeH="0" baseline="0">
                  <a:solidFill>
                    <a:srgbClr val="ffffff"/>
                  </a:solidFill>
                  <a:latin typeface="맑은 고딕"/>
                  <a:ea typeface="맑은 고딕"/>
                </a:rPr>
                <a:t>주</a:t>
              </a:r>
              <a:r>
                <a:rPr kumimoji="0" lang="en-US" altLang="ko-KR" sz="1600" u="none" strike="noStrike" kern="1200" cap="none" spc="0" normalizeH="0" baseline="0">
                  <a:solidFill>
                    <a:srgbClr val="ffffff"/>
                  </a:solidFill>
                  <a:latin typeface="맑은 고딕"/>
                  <a:ea typeface="맑은 고딕"/>
                </a:rPr>
                <a:t>)</a:t>
              </a:r>
              <a:r>
                <a:rPr kumimoji="0" lang="ko-KR" altLang="en-US" sz="1600" u="none" strike="noStrike" kern="1200" cap="none" spc="0" normalizeH="0" baseline="0">
                  <a:solidFill>
                    <a:srgbClr val="ffffff"/>
                  </a:solidFill>
                  <a:latin typeface="맑은 고딕"/>
                  <a:ea typeface="맑은 고딕"/>
                </a:rPr>
                <a:t>밀알 </a:t>
              </a:r>
              <a:endParaRPr kumimoji="0" lang="ko-KR" altLang="en-US" sz="160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</a:endParaRPr>
            </a:p>
            <a:p>
              <a:pPr marL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1600" u="none" strike="noStrike" kern="1200" cap="none" spc="0" normalizeH="0" baseline="0">
                  <a:solidFill>
                    <a:srgbClr val="ffffff"/>
                  </a:solidFill>
                  <a:latin typeface="맑은 고딕"/>
                  <a:ea typeface="맑은 고딕"/>
                </a:rPr>
                <a:t>H/W &amp; S/W </a:t>
              </a:r>
              <a:r>
                <a:rPr kumimoji="0" lang="ko-KR" altLang="en-US" sz="1600" u="none" strike="noStrike" kern="1200" cap="none" spc="0" normalizeH="0" baseline="0">
                  <a:solidFill>
                    <a:srgbClr val="ffffff"/>
                  </a:solidFill>
                  <a:latin typeface="맑은 고딕"/>
                  <a:ea typeface="맑은 고딕"/>
                </a:rPr>
                <a:t>개발팀</a:t>
              </a:r>
              <a:endParaRPr kumimoji="0" lang="ko-KR" altLang="en-US" sz="160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</a:endParaRPr>
            </a:p>
          </p:txBody>
        </p:sp>
        <p:sp>
          <p:nvSpPr>
            <p:cNvPr id="23" name="TextBox 15"/>
            <p:cNvSpPr txBox="1"/>
            <p:nvPr/>
          </p:nvSpPr>
          <p:spPr>
            <a:xfrm>
              <a:off x="899946" y="1932667"/>
              <a:ext cx="3440069" cy="44667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defTabSz="914400" rtl="0" eaLnBrk="1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sz="1600" u="none" strike="noStrike" kern="1200" cap="none" spc="0" normalizeH="0" baseline="0">
                  <a:solidFill>
                    <a:srgbClr val="ffffff"/>
                  </a:solidFill>
                  <a:latin typeface="맑은 고딕"/>
                  <a:ea typeface="맑은 고딕"/>
                </a:rPr>
                <a:t>soogio2@chungbuk.ac.kr</a:t>
              </a:r>
              <a:endParaRPr kumimoji="0" lang="en-US" sz="160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</a:endParaRPr>
            </a:p>
          </p:txBody>
        </p:sp>
        <p:sp>
          <p:nvSpPr>
            <p:cNvPr id="24" name="TextBox 16"/>
            <p:cNvSpPr txBox="1"/>
            <p:nvPr/>
          </p:nvSpPr>
          <p:spPr>
            <a:xfrm>
              <a:off x="899946" y="2561838"/>
              <a:ext cx="3440069" cy="4461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defTabSz="914400" rtl="0" eaLnBrk="1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1600" u="none" strike="noStrike" kern="1200" cap="none" spc="0" normalizeH="0" baseline="0">
                  <a:solidFill>
                    <a:srgbClr val="ffffff"/>
                  </a:solidFill>
                  <a:latin typeface="맑은 고딕"/>
                  <a:ea typeface="맑은 고딕"/>
                </a:rPr>
                <a:t>010 - 3009 - 7571</a:t>
              </a:r>
              <a:endParaRPr kumimoji="0" lang="en-US" altLang="ko-KR" sz="160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</a:endParaRPr>
            </a:p>
          </p:txBody>
        </p:sp>
      </p:grpSp>
      <p:grpSp>
        <p:nvGrpSpPr>
          <p:cNvPr id="25" name="그룹 24"/>
          <p:cNvGrpSpPr/>
          <p:nvPr/>
        </p:nvGrpSpPr>
        <p:grpSpPr>
          <a:xfrm rot="0">
            <a:off x="5497848" y="3392486"/>
            <a:ext cx="5620680" cy="3156095"/>
            <a:chOff x="2538755" y="892968"/>
            <a:chExt cx="7114490" cy="4357610"/>
          </a:xfrm>
        </p:grpSpPr>
        <p:pic>
          <p:nvPicPr>
            <p:cNvPr id="26" name="그림 67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2538790" y="892968"/>
              <a:ext cx="7114419" cy="2959709"/>
            </a:xfrm>
            <a:prstGeom prst="rect">
              <a:avLst/>
            </a:prstGeom>
          </p:spPr>
        </p:pic>
        <p:pic>
          <p:nvPicPr>
            <p:cNvPr id="27" name="그림 68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2538755" y="3770709"/>
              <a:ext cx="7114489" cy="1479869"/>
            </a:xfrm>
            <a:prstGeom prst="rect">
              <a:avLst/>
            </a:prstGeom>
          </p:spPr>
        </p:pic>
      </p:grpSp>
      <p:sp>
        <p:nvSpPr>
          <p:cNvPr id="28" name="TextBox 15"/>
          <p:cNvSpPr txBox="1"/>
          <p:nvPr/>
        </p:nvSpPr>
        <p:spPr>
          <a:xfrm>
            <a:off x="5502109" y="345167"/>
            <a:ext cx="3440069" cy="4530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60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</a:rPr>
              <a:t>회사</a:t>
            </a:r>
            <a:r>
              <a:rPr kumimoji="0" lang="en-US" altLang="ko-KR" sz="160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</a:rPr>
              <a:t> </a:t>
            </a:r>
            <a:r>
              <a:rPr kumimoji="0" lang="ko-KR" altLang="en-US" sz="160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</a:rPr>
              <a:t>소개</a:t>
            </a:r>
            <a:endParaRPr kumimoji="0" lang="ko-KR" altLang="en-US" sz="160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</a:endParaRP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5497847" y="855464"/>
            <a:ext cx="5598775" cy="2446730"/>
          </a:xfrm>
          <a:prstGeom prst="rect">
            <a:avLst/>
          </a:prstGeom>
        </p:spPr>
      </p:pic>
      <p:sp>
        <p:nvSpPr>
          <p:cNvPr id="32" name="TextBox 15"/>
          <p:cNvSpPr txBox="1"/>
          <p:nvPr/>
        </p:nvSpPr>
        <p:spPr>
          <a:xfrm>
            <a:off x="690397" y="3253468"/>
            <a:ext cx="3440069" cy="449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60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</a:rPr>
              <a:t>업무</a:t>
            </a:r>
            <a:r>
              <a:rPr kumimoji="0" lang="en-US" altLang="ko-KR" sz="160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</a:rPr>
              <a:t> </a:t>
            </a:r>
            <a:r>
              <a:rPr kumimoji="0" lang="ko-KR" altLang="en-US" sz="160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</a:rPr>
              <a:t>소개</a:t>
            </a:r>
            <a:endParaRPr kumimoji="0" lang="ko-KR" altLang="en-US" sz="160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</a:endParaRPr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789712" y="3848827"/>
            <a:ext cx="4132500" cy="2582096"/>
          </a:xfrm>
          <a:prstGeom prst="snip2DiagRect">
            <a:avLst>
              <a:gd name="adj1" fmla="val 0"/>
              <a:gd name="adj2" fmla="val 16170"/>
            </a:avLst>
          </a:prstGeom>
        </p:spPr>
      </p:pic>
      <p:sp>
        <p:nvSpPr>
          <p:cNvPr id="30" name="Google Shape;794;p71"/>
          <p:cNvSpPr/>
          <p:nvPr/>
        </p:nvSpPr>
        <p:spPr>
          <a:xfrm>
            <a:off x="189032" y="5409383"/>
            <a:ext cx="1086672" cy="1296217"/>
          </a:xfrm>
          <a:prstGeom prst="snip2DiagRect">
            <a:avLst>
              <a:gd name="adj1" fmla="val 0"/>
              <a:gd name="adj2" fmla="val 48920"/>
            </a:avLst>
          </a:prstGeom>
          <a:noFill/>
          <a:ln w="9525" cap="flat" cmpd="sng">
            <a:solidFill>
              <a:srgbClr val="ffffff">
                <a:alpha val="100000"/>
              </a:srgbClr>
            </a:solidFill>
            <a:prstDash val="solid"/>
            <a:round/>
            <a:headEnd w="sm" len="sm"/>
            <a:tailEnd w="sm" len="sm"/>
          </a:ln>
          <a:effectLst>
            <a:outerShdw blurRad="100013" algn="bl" rotWithShape="0">
              <a:srgbClr val="ffffff">
                <a:alpha val="69800"/>
              </a:srgbClr>
            </a:outerShdw>
          </a:effectLst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sz="1800" b="0" i="0" u="none" strike="noStrike" kern="1200" cap="none" spc="0" normalizeH="0" baseline="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4179324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wipe/>
      </p:transition>
    </mc:Choice>
    <mc:Fallback>
      <p:transition xmlns:mc="http://schemas.openxmlformats.org/markup-compatibility/2006" xmlns:hp="http://schemas.haansoft.com/office/presentation/8.0" spd="med" mc:Ignorable="hp" hp:hslDur="1000">
        <p:wipe/>
      </p:transition>
    </mc:Fallback>
  </mc:AlternateContent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797;p71"/>
          <p:cNvGrpSpPr/>
          <p:nvPr/>
        </p:nvGrpSpPr>
        <p:grpSpPr>
          <a:xfrm rot="0" flipH="1">
            <a:off x="10654167" y="345594"/>
            <a:ext cx="1154625" cy="430500"/>
            <a:chOff x="4042650" y="642025"/>
            <a:chExt cx="1154625" cy="430500"/>
          </a:xfrm>
        </p:grpSpPr>
        <p:sp>
          <p:nvSpPr>
            <p:cNvPr id="7" name="Google Shape;798;p71"/>
            <p:cNvSpPr/>
            <p:nvPr/>
          </p:nvSpPr>
          <p:spPr>
            <a:xfrm>
              <a:off x="4042650" y="642025"/>
              <a:ext cx="498000" cy="430500"/>
            </a:xfrm>
            <a:prstGeom prst="snip2DiagRect">
              <a:avLst>
                <a:gd name="adj1" fmla="val 0"/>
                <a:gd name="adj2" fmla="val 32236"/>
              </a:avLst>
            </a:prstGeom>
            <a:noFill/>
            <a:ln w="9525" cap="flat" cmpd="sng">
              <a:solidFill>
                <a:srgbClr val="ffffff">
                  <a:alpha val="100000"/>
                </a:srgbClr>
              </a:solidFill>
              <a:prstDash val="solid"/>
              <a:round/>
              <a:headEnd w="sm" len="sm"/>
              <a:tailEnd w="sm" len="sm"/>
            </a:ln>
            <a:effectLst>
              <a:outerShdw blurRad="100013" algn="bl" rotWithShape="0">
                <a:srgbClr val="ffffff">
                  <a:alpha val="69800"/>
                </a:srgbClr>
              </a:outerShdw>
            </a:effectLst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kumimoji="0" sz="18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endParaRPr>
            </a:p>
          </p:txBody>
        </p:sp>
        <p:sp>
          <p:nvSpPr>
            <p:cNvPr id="8" name="Google Shape;799;p71"/>
            <p:cNvSpPr/>
            <p:nvPr/>
          </p:nvSpPr>
          <p:spPr>
            <a:xfrm>
              <a:off x="4699275" y="642025"/>
              <a:ext cx="498000" cy="430500"/>
            </a:xfrm>
            <a:prstGeom prst="snip2DiagRect">
              <a:avLst>
                <a:gd name="adj1" fmla="val 0"/>
                <a:gd name="adj2" fmla="val 32236"/>
              </a:avLst>
            </a:prstGeom>
            <a:noFill/>
            <a:ln w="9525" cap="flat" cmpd="sng">
              <a:solidFill>
                <a:srgbClr val="ffffff">
                  <a:alpha val="100000"/>
                </a:srgbClr>
              </a:solidFill>
              <a:prstDash val="solid"/>
              <a:round/>
              <a:headEnd w="sm" len="sm"/>
              <a:tailEnd w="sm" len="sm"/>
            </a:ln>
            <a:effectLst>
              <a:outerShdw blurRad="100013" algn="bl" rotWithShape="0">
                <a:srgbClr val="ffffff">
                  <a:alpha val="69800"/>
                </a:srgbClr>
              </a:outerShdw>
            </a:effectLst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kumimoji="0" sz="18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endParaRPr>
            </a:p>
          </p:txBody>
        </p:sp>
      </p:grpSp>
      <p:grpSp>
        <p:nvGrpSpPr>
          <p:cNvPr id="36" name="그룹 35"/>
          <p:cNvGrpSpPr/>
          <p:nvPr/>
        </p:nvGrpSpPr>
        <p:grpSpPr>
          <a:xfrm rot="0">
            <a:off x="531529" y="362471"/>
            <a:ext cx="4648867" cy="2790304"/>
            <a:chOff x="234073" y="362471"/>
            <a:chExt cx="4648867" cy="2790304"/>
          </a:xfrm>
        </p:grpSpPr>
        <p:sp>
          <p:nvSpPr>
            <p:cNvPr id="10" name="Rectangle: Diagonal Corners Snipped 1"/>
            <p:cNvSpPr/>
            <p:nvPr/>
          </p:nvSpPr>
          <p:spPr>
            <a:xfrm>
              <a:off x="234073" y="362471"/>
              <a:ext cx="4648867" cy="2790304"/>
            </a:xfrm>
            <a:prstGeom prst="snip2DiagRect">
              <a:avLst>
                <a:gd name="adj1" fmla="val 14750"/>
                <a:gd name="adj2" fmla="val 0"/>
              </a:avLst>
            </a:prstGeom>
            <a:solidFill>
              <a:srgbClr val="4775e7">
                <a:alpha val="20000"/>
              </a:srgbClr>
            </a:solidFill>
            <a:ln w="9525" cap="flat" cmpd="sng">
              <a:solidFill>
                <a:srgbClr val="ffffff">
                  <a:alpha val="100000"/>
                </a:srgbClr>
              </a:solidFill>
              <a:prstDash val="solid"/>
              <a:round/>
              <a:headEnd w="sm" len="sm"/>
              <a:tailEnd w="sm" len="sm"/>
            </a:ln>
            <a:effectLst>
              <a:outerShdw blurRad="100013" algn="bl" rotWithShape="0">
                <a:srgbClr val="ffffff">
                  <a:alpha val="69800"/>
                </a:srgbClr>
              </a:outerShdw>
            </a:effectLst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kumimoji="0" lang="en-US" sz="180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endParaRPr>
            </a:p>
          </p:txBody>
        </p:sp>
        <p:sp>
          <p:nvSpPr>
            <p:cNvPr id="5" name="Rectangle 25"/>
            <p:cNvSpPr/>
            <p:nvPr/>
          </p:nvSpPr>
          <p:spPr>
            <a:xfrm>
              <a:off x="1015996" y="419839"/>
              <a:ext cx="1486087" cy="49265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lang="ko-KR" altLang="en-US" sz="2700" b="1" mc:Ignorable="hp" hp:hslEmbossed="0">
                  <a:solidFill>
                    <a:srgbClr val="ffffff"/>
                  </a:solidFill>
                  <a:effectLst>
                    <a:outerShdw blurRad="76200" dist="76200" dir="2700000" algn="ctr" rotWithShape="0">
                      <a:srgbClr val="000000">
                        <a:alpha val="50000"/>
                      </a:srgbClr>
                    </a:outerShdw>
                  </a:effectLst>
                  <a:latin typeface="맑은 고딕"/>
                  <a:ea typeface="맑은 고딕"/>
                </a:rPr>
                <a:t>권준호</a:t>
              </a:r>
              <a:endParaRPr xmlns:mc="http://schemas.openxmlformats.org/markup-compatibility/2006" xmlns:hp="http://schemas.haansoft.com/office/presentation/8.0" kumimoji="0" lang="ko-KR" altLang="en-US" sz="2700" b="1" u="none" strike="noStrike" kern="1200" cap="none" spc="0" normalizeH="0" baseline="0" mc:Ignorable="hp" hp:hslEmbossed="0">
                <a:solidFill>
                  <a:srgbClr val="ffffff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맑은 고딕"/>
                <a:ea typeface="맑은 고딕"/>
              </a:endParaRPr>
            </a:p>
          </p:txBody>
        </p:sp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3"/>
            <a:srcRect t="1790" b="1790"/>
            <a:stretch>
              <a:fillRect/>
            </a:stretch>
          </p:blipFill>
          <p:spPr>
            <a:xfrm>
              <a:off x="3601563" y="439502"/>
              <a:ext cx="1163611" cy="1496071"/>
            </a:xfrm>
            <a:prstGeom prst="snip2DiagRect">
              <a:avLst>
                <a:gd name="adj1" fmla="val 16406"/>
                <a:gd name="adj2" fmla="val 0"/>
              </a:avLst>
            </a:prstGeom>
          </p:spPr>
        </p:pic>
        <p:grpSp>
          <p:nvGrpSpPr>
            <p:cNvPr id="11" name="Google Shape;586;p3"/>
            <p:cNvGrpSpPr/>
            <p:nvPr/>
          </p:nvGrpSpPr>
          <p:grpSpPr>
            <a:xfrm rot="0">
              <a:off x="467841" y="1225102"/>
              <a:ext cx="241760" cy="395608"/>
              <a:chOff x="1716554" y="4266759"/>
              <a:chExt cx="241760" cy="395608"/>
            </a:xfrm>
            <a:solidFill>
              <a:srgbClr val="ffffff">
                <a:alpha val="100000"/>
              </a:srgbClr>
            </a:solidFill>
          </p:grpSpPr>
          <p:sp>
            <p:nvSpPr>
              <p:cNvPr id="12" name="Google Shape;587;p3"/>
              <p:cNvSpPr/>
              <p:nvPr/>
            </p:nvSpPr>
            <p:spPr>
              <a:xfrm>
                <a:off x="1716554" y="4266759"/>
                <a:ext cx="241760" cy="395608"/>
              </a:xfrm>
              <a:custGeom>
                <a:avLst/>
                <a:gdLst/>
                <a:rect l="l" t="t" r="r" b="b"/>
                <a:pathLst>
                  <a:path w="158483" h="259336" extrusionOk="0">
                    <a:moveTo>
                      <a:pt x="155386" y="99484"/>
                    </a:moveTo>
                    <a:cubicBezTo>
                      <a:pt x="156826" y="93577"/>
                      <a:pt x="157547" y="87526"/>
                      <a:pt x="157547" y="81475"/>
                    </a:cubicBezTo>
                    <a:cubicBezTo>
                      <a:pt x="157547" y="39549"/>
                      <a:pt x="123401" y="5403"/>
                      <a:pt x="81475" y="5403"/>
                    </a:cubicBezTo>
                    <a:cubicBezTo>
                      <a:pt x="39549" y="5403"/>
                      <a:pt x="5403" y="39549"/>
                      <a:pt x="5403" y="81475"/>
                    </a:cubicBezTo>
                    <a:cubicBezTo>
                      <a:pt x="5403" y="87526"/>
                      <a:pt x="6123" y="93577"/>
                      <a:pt x="7564" y="99484"/>
                    </a:cubicBezTo>
                    <a:cubicBezTo>
                      <a:pt x="9581" y="111803"/>
                      <a:pt x="12391" y="121744"/>
                      <a:pt x="15848" y="129092"/>
                    </a:cubicBezTo>
                    <a:cubicBezTo>
                      <a:pt x="23340" y="144796"/>
                      <a:pt x="54749" y="196591"/>
                      <a:pt x="69228" y="220220"/>
                    </a:cubicBezTo>
                    <a:cubicBezTo>
                      <a:pt x="49706" y="222669"/>
                      <a:pt x="40629" y="231097"/>
                      <a:pt x="40629" y="239021"/>
                    </a:cubicBezTo>
                    <a:cubicBezTo>
                      <a:pt x="40629" y="248458"/>
                      <a:pt x="53380" y="258544"/>
                      <a:pt x="81475" y="258544"/>
                    </a:cubicBezTo>
                    <a:cubicBezTo>
                      <a:pt x="109498" y="258544"/>
                      <a:pt x="122320" y="248387"/>
                      <a:pt x="122320" y="239021"/>
                    </a:cubicBezTo>
                    <a:cubicBezTo>
                      <a:pt x="122320" y="231097"/>
                      <a:pt x="113243" y="222741"/>
                      <a:pt x="93721" y="220220"/>
                    </a:cubicBezTo>
                    <a:cubicBezTo>
                      <a:pt x="108129" y="196591"/>
                      <a:pt x="139609" y="144796"/>
                      <a:pt x="147101" y="129092"/>
                    </a:cubicBezTo>
                    <a:cubicBezTo>
                      <a:pt x="150559" y="121744"/>
                      <a:pt x="153369" y="111803"/>
                      <a:pt x="155386" y="99484"/>
                    </a:cubicBezTo>
                    <a:close/>
                    <a:moveTo>
                      <a:pt x="110506" y="238950"/>
                    </a:moveTo>
                    <a:cubicBezTo>
                      <a:pt x="109714" y="241183"/>
                      <a:pt x="99916" y="246730"/>
                      <a:pt x="81475" y="246730"/>
                    </a:cubicBezTo>
                    <a:cubicBezTo>
                      <a:pt x="62817" y="246730"/>
                      <a:pt x="53020" y="241039"/>
                      <a:pt x="52372" y="239021"/>
                    </a:cubicBezTo>
                    <a:cubicBezTo>
                      <a:pt x="52876" y="237077"/>
                      <a:pt x="60944" y="232250"/>
                      <a:pt x="76072" y="231314"/>
                    </a:cubicBezTo>
                    <a:cubicBezTo>
                      <a:pt x="76216" y="231602"/>
                      <a:pt x="76360" y="231818"/>
                      <a:pt x="76432" y="231962"/>
                    </a:cubicBezTo>
                    <a:cubicBezTo>
                      <a:pt x="77513" y="233691"/>
                      <a:pt x="79386" y="234771"/>
                      <a:pt x="81403" y="234771"/>
                    </a:cubicBezTo>
                    <a:cubicBezTo>
                      <a:pt x="83420" y="234771"/>
                      <a:pt x="85365" y="233691"/>
                      <a:pt x="86373" y="231962"/>
                    </a:cubicBezTo>
                    <a:cubicBezTo>
                      <a:pt x="86445" y="231818"/>
                      <a:pt x="86589" y="231602"/>
                      <a:pt x="86734" y="231314"/>
                    </a:cubicBezTo>
                    <a:cubicBezTo>
                      <a:pt x="101861" y="232322"/>
                      <a:pt x="109858" y="237005"/>
                      <a:pt x="110506" y="238950"/>
                    </a:cubicBezTo>
                    <a:close/>
                    <a:moveTo>
                      <a:pt x="143932" y="96891"/>
                    </a:moveTo>
                    <a:cubicBezTo>
                      <a:pt x="143932" y="97035"/>
                      <a:pt x="143860" y="97179"/>
                      <a:pt x="143860" y="97323"/>
                    </a:cubicBezTo>
                    <a:cubicBezTo>
                      <a:pt x="142059" y="108489"/>
                      <a:pt x="139465" y="117710"/>
                      <a:pt x="136512" y="123977"/>
                    </a:cubicBezTo>
                    <a:cubicBezTo>
                      <a:pt x="128948" y="139826"/>
                      <a:pt x="94514" y="196375"/>
                      <a:pt x="81547" y="217626"/>
                    </a:cubicBezTo>
                    <a:cubicBezTo>
                      <a:pt x="68508" y="196375"/>
                      <a:pt x="34074" y="139826"/>
                      <a:pt x="26582" y="123977"/>
                    </a:cubicBezTo>
                    <a:cubicBezTo>
                      <a:pt x="23628" y="117710"/>
                      <a:pt x="21035" y="108489"/>
                      <a:pt x="19234" y="97323"/>
                    </a:cubicBezTo>
                    <a:cubicBezTo>
                      <a:pt x="19234" y="97179"/>
                      <a:pt x="19162" y="97035"/>
                      <a:pt x="19162" y="96891"/>
                    </a:cubicBezTo>
                    <a:cubicBezTo>
                      <a:pt x="17937" y="91848"/>
                      <a:pt x="17289" y="86662"/>
                      <a:pt x="17289" y="81475"/>
                    </a:cubicBezTo>
                    <a:cubicBezTo>
                      <a:pt x="17289" y="46032"/>
                      <a:pt x="46104" y="17145"/>
                      <a:pt x="81619" y="17145"/>
                    </a:cubicBezTo>
                    <a:cubicBezTo>
                      <a:pt x="117061" y="17145"/>
                      <a:pt x="145949" y="45960"/>
                      <a:pt x="145949" y="81475"/>
                    </a:cubicBezTo>
                    <a:cubicBezTo>
                      <a:pt x="145805" y="86662"/>
                      <a:pt x="145156" y="91848"/>
                      <a:pt x="143932" y="96891"/>
                    </a:cubicBez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>
                <a:noFill/>
              </a:ln>
            </p:spPr>
            <p:txBody>
              <a:bodyPr wrap="square" lIns="91424" tIns="45700" rIns="91424" bIns="45700" anchor="ctr" anchorCtr="0">
                <a:noAutofit/>
              </a:bodyPr>
              <a:lstStyle/>
              <a:p>
                <a:pPr marL="0" marR="0" lvl="0" indent="0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kumimoji="0" sz="1800" u="none" strike="noStrike" kern="1200" cap="none" spc="0" normalizeH="0" baseline="0">
                  <a:solidFill>
                    <a:srgbClr val="ffffff"/>
                  </a:solidFill>
                  <a:latin typeface="맑은 고딕"/>
                  <a:ea typeface="맑은 고딕"/>
                  <a:sym typeface="Lato"/>
                </a:endParaRPr>
              </a:p>
            </p:txBody>
          </p:sp>
          <p:sp>
            <p:nvSpPr>
              <p:cNvPr id="13" name="Google Shape;588;p3"/>
              <p:cNvSpPr/>
              <p:nvPr/>
            </p:nvSpPr>
            <p:spPr>
              <a:xfrm>
                <a:off x="1770290" y="4317638"/>
                <a:ext cx="131869" cy="131869"/>
              </a:xfrm>
              <a:custGeom>
                <a:avLst/>
                <a:gdLst/>
                <a:rect l="l" t="t" r="r" b="b"/>
                <a:pathLst>
                  <a:path w="86445" h="86445" extrusionOk="0">
                    <a:moveTo>
                      <a:pt x="46248" y="5403"/>
                    </a:moveTo>
                    <a:cubicBezTo>
                      <a:pt x="23773" y="5403"/>
                      <a:pt x="5403" y="23701"/>
                      <a:pt x="5403" y="46176"/>
                    </a:cubicBezTo>
                    <a:cubicBezTo>
                      <a:pt x="5403" y="68652"/>
                      <a:pt x="23700" y="87022"/>
                      <a:pt x="46248" y="87022"/>
                    </a:cubicBezTo>
                    <a:cubicBezTo>
                      <a:pt x="68724" y="87022"/>
                      <a:pt x="87094" y="68724"/>
                      <a:pt x="87094" y="46176"/>
                    </a:cubicBezTo>
                    <a:cubicBezTo>
                      <a:pt x="87094" y="23701"/>
                      <a:pt x="68796" y="5403"/>
                      <a:pt x="46248" y="5403"/>
                    </a:cubicBezTo>
                    <a:close/>
                    <a:moveTo>
                      <a:pt x="46248" y="75280"/>
                    </a:moveTo>
                    <a:cubicBezTo>
                      <a:pt x="30184" y="75280"/>
                      <a:pt x="17145" y="62241"/>
                      <a:pt x="17145" y="46176"/>
                    </a:cubicBezTo>
                    <a:cubicBezTo>
                      <a:pt x="17145" y="30184"/>
                      <a:pt x="30184" y="17073"/>
                      <a:pt x="46248" y="17073"/>
                    </a:cubicBezTo>
                    <a:cubicBezTo>
                      <a:pt x="62313" y="17073"/>
                      <a:pt x="75352" y="30112"/>
                      <a:pt x="75352" y="46176"/>
                    </a:cubicBezTo>
                    <a:cubicBezTo>
                      <a:pt x="75352" y="62241"/>
                      <a:pt x="62313" y="75280"/>
                      <a:pt x="46248" y="75280"/>
                    </a:cubicBez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>
                <a:noFill/>
              </a:ln>
            </p:spPr>
            <p:txBody>
              <a:bodyPr wrap="square" lIns="91424" tIns="45700" rIns="91424" bIns="45700" anchor="ctr" anchorCtr="0">
                <a:noAutofit/>
              </a:bodyPr>
              <a:lstStyle/>
              <a:p>
                <a:pPr marL="0" marR="0" lvl="0" indent="0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kumimoji="0" sz="1800" u="none" strike="noStrike" kern="1200" cap="none" spc="0" normalizeH="0" baseline="0">
                  <a:solidFill>
                    <a:srgbClr val="ffffff"/>
                  </a:solidFill>
                  <a:latin typeface="맑은 고딕"/>
                  <a:ea typeface="맑은 고딕"/>
                  <a:sym typeface="Lato"/>
                </a:endParaRPr>
              </a:p>
            </p:txBody>
          </p:sp>
        </p:grpSp>
        <p:grpSp>
          <p:nvGrpSpPr>
            <p:cNvPr id="14" name="Google Shape;666;p3"/>
            <p:cNvGrpSpPr/>
            <p:nvPr/>
          </p:nvGrpSpPr>
          <p:grpSpPr>
            <a:xfrm rot="0">
              <a:off x="402667" y="1954721"/>
              <a:ext cx="395608" cy="362641"/>
              <a:chOff x="10155856" y="2148334"/>
              <a:chExt cx="395608" cy="362641"/>
            </a:xfrm>
            <a:solidFill>
              <a:srgbClr val="ffffff">
                <a:alpha val="100000"/>
              </a:srgbClr>
            </a:solidFill>
          </p:grpSpPr>
          <p:sp>
            <p:nvSpPr>
              <p:cNvPr id="15" name="Google Shape;667;p3"/>
              <p:cNvSpPr/>
              <p:nvPr/>
            </p:nvSpPr>
            <p:spPr>
              <a:xfrm>
                <a:off x="10265088" y="2246632"/>
                <a:ext cx="164837" cy="21979"/>
              </a:xfrm>
              <a:custGeom>
                <a:avLst/>
                <a:gdLst/>
                <a:rect l="l" t="t" r="r" b="b"/>
                <a:pathLst>
                  <a:path w="108056" h="14407" extrusionOk="0">
                    <a:moveTo>
                      <a:pt x="8717" y="12030"/>
                    </a:moveTo>
                    <a:lnTo>
                      <a:pt x="106112" y="12030"/>
                    </a:lnTo>
                    <a:cubicBezTo>
                      <a:pt x="107985" y="12030"/>
                      <a:pt x="109425" y="10517"/>
                      <a:pt x="109425" y="8716"/>
                    </a:cubicBezTo>
                    <a:cubicBezTo>
                      <a:pt x="109425" y="6915"/>
                      <a:pt x="107913" y="5403"/>
                      <a:pt x="106112" y="5403"/>
                    </a:cubicBezTo>
                    <a:lnTo>
                      <a:pt x="8717" y="5403"/>
                    </a:lnTo>
                    <a:cubicBezTo>
                      <a:pt x="6844" y="5403"/>
                      <a:pt x="5403" y="6915"/>
                      <a:pt x="5403" y="8716"/>
                    </a:cubicBezTo>
                    <a:cubicBezTo>
                      <a:pt x="5403" y="10517"/>
                      <a:pt x="6916" y="12030"/>
                      <a:pt x="8717" y="12030"/>
                    </a:cubicBez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>
                <a:noFill/>
              </a:ln>
            </p:spPr>
            <p:txBody>
              <a:bodyPr wrap="square" lIns="91424" tIns="45700" rIns="91424" bIns="45700" anchor="ctr" anchorCtr="0">
                <a:noAutofit/>
              </a:bodyPr>
              <a:lstStyle/>
              <a:p>
                <a:pPr marL="0" marR="0" lvl="0" indent="0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kumimoji="0" sz="1800" u="none" strike="noStrike" kern="1200" cap="none" spc="0" normalizeH="0" baseline="0">
                  <a:solidFill>
                    <a:srgbClr val="ffffff"/>
                  </a:solidFill>
                  <a:latin typeface="맑은 고딕"/>
                  <a:ea typeface="맑은 고딕"/>
                  <a:sym typeface="Lato"/>
                </a:endParaRPr>
              </a:p>
            </p:txBody>
          </p:sp>
          <p:sp>
            <p:nvSpPr>
              <p:cNvPr id="16" name="Google Shape;668;p3"/>
              <p:cNvSpPr/>
              <p:nvPr/>
            </p:nvSpPr>
            <p:spPr>
              <a:xfrm>
                <a:off x="10265198" y="2291247"/>
                <a:ext cx="164837" cy="21979"/>
              </a:xfrm>
              <a:custGeom>
                <a:avLst/>
                <a:gdLst/>
                <a:rect l="l" t="t" r="r" b="b"/>
                <a:pathLst>
                  <a:path w="108056" h="14407" extrusionOk="0">
                    <a:moveTo>
                      <a:pt x="109425" y="8716"/>
                    </a:moveTo>
                    <a:cubicBezTo>
                      <a:pt x="109425" y="6843"/>
                      <a:pt x="107913" y="5403"/>
                      <a:pt x="106112" y="5403"/>
                    </a:cubicBezTo>
                    <a:lnTo>
                      <a:pt x="8717" y="5403"/>
                    </a:lnTo>
                    <a:cubicBezTo>
                      <a:pt x="6844" y="5403"/>
                      <a:pt x="5403" y="6915"/>
                      <a:pt x="5403" y="8716"/>
                    </a:cubicBezTo>
                    <a:cubicBezTo>
                      <a:pt x="5403" y="10517"/>
                      <a:pt x="6916" y="12030"/>
                      <a:pt x="8717" y="12030"/>
                    </a:cubicBezTo>
                    <a:lnTo>
                      <a:pt x="106112" y="12030"/>
                    </a:lnTo>
                    <a:cubicBezTo>
                      <a:pt x="107913" y="12030"/>
                      <a:pt x="109425" y="10517"/>
                      <a:pt x="109425" y="8716"/>
                    </a:cubicBez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>
                <a:noFill/>
              </a:ln>
            </p:spPr>
            <p:txBody>
              <a:bodyPr wrap="square" lIns="91424" tIns="45700" rIns="91424" bIns="45700" anchor="ctr" anchorCtr="0">
                <a:noAutofit/>
              </a:bodyPr>
              <a:lstStyle/>
              <a:p>
                <a:pPr marL="0" marR="0" lvl="0" indent="0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kumimoji="0" sz="1800" u="none" strike="noStrike" kern="1200" cap="none" spc="0" normalizeH="0" baseline="0">
                  <a:solidFill>
                    <a:srgbClr val="ffffff"/>
                  </a:solidFill>
                  <a:latin typeface="맑은 고딕"/>
                  <a:ea typeface="맑은 고딕"/>
                  <a:sym typeface="Lato"/>
                </a:endParaRPr>
              </a:p>
            </p:txBody>
          </p:sp>
          <p:sp>
            <p:nvSpPr>
              <p:cNvPr id="17" name="Google Shape;669;p3"/>
              <p:cNvSpPr/>
              <p:nvPr/>
            </p:nvSpPr>
            <p:spPr>
              <a:xfrm>
                <a:off x="10155856" y="2148334"/>
                <a:ext cx="395608" cy="362641"/>
              </a:xfrm>
              <a:custGeom>
                <a:avLst/>
                <a:gdLst/>
                <a:rect l="l" t="t" r="r" b="b"/>
                <a:pathLst>
                  <a:path w="259336" h="237724" extrusionOk="0">
                    <a:moveTo>
                      <a:pt x="253790" y="94189"/>
                    </a:moveTo>
                    <a:lnTo>
                      <a:pt x="212656" y="64150"/>
                    </a:lnTo>
                    <a:lnTo>
                      <a:pt x="212656" y="56946"/>
                    </a:lnTo>
                    <a:cubicBezTo>
                      <a:pt x="212656" y="42466"/>
                      <a:pt x="200409" y="30652"/>
                      <a:pt x="185354" y="30652"/>
                    </a:cubicBezTo>
                    <a:lnTo>
                      <a:pt x="166768" y="30652"/>
                    </a:lnTo>
                    <a:lnTo>
                      <a:pt x="133558" y="6376"/>
                    </a:lnTo>
                    <a:cubicBezTo>
                      <a:pt x="131829" y="5079"/>
                      <a:pt x="129452" y="5079"/>
                      <a:pt x="127651" y="6376"/>
                    </a:cubicBezTo>
                    <a:lnTo>
                      <a:pt x="94442" y="30652"/>
                    </a:lnTo>
                    <a:lnTo>
                      <a:pt x="75856" y="30652"/>
                    </a:lnTo>
                    <a:cubicBezTo>
                      <a:pt x="60800" y="30652"/>
                      <a:pt x="48553" y="42466"/>
                      <a:pt x="48553" y="56946"/>
                    </a:cubicBezTo>
                    <a:lnTo>
                      <a:pt x="48553" y="64150"/>
                    </a:lnTo>
                    <a:lnTo>
                      <a:pt x="7420" y="94189"/>
                    </a:lnTo>
                    <a:cubicBezTo>
                      <a:pt x="6123" y="95126"/>
                      <a:pt x="5403" y="96639"/>
                      <a:pt x="5403" y="98224"/>
                    </a:cubicBezTo>
                    <a:cubicBezTo>
                      <a:pt x="5403" y="98512"/>
                      <a:pt x="5475" y="98800"/>
                      <a:pt x="5475" y="99016"/>
                    </a:cubicBezTo>
                    <a:cubicBezTo>
                      <a:pt x="5475" y="99232"/>
                      <a:pt x="5403" y="99448"/>
                      <a:pt x="5403" y="99664"/>
                    </a:cubicBezTo>
                    <a:lnTo>
                      <a:pt x="5403" y="223929"/>
                    </a:lnTo>
                    <a:cubicBezTo>
                      <a:pt x="5403" y="224650"/>
                      <a:pt x="5619" y="225370"/>
                      <a:pt x="5907" y="226019"/>
                    </a:cubicBezTo>
                    <a:cubicBezTo>
                      <a:pt x="5403" y="227171"/>
                      <a:pt x="5259" y="228468"/>
                      <a:pt x="5691" y="229693"/>
                    </a:cubicBezTo>
                    <a:cubicBezTo>
                      <a:pt x="6411" y="231710"/>
                      <a:pt x="8285" y="233078"/>
                      <a:pt x="10446" y="233078"/>
                    </a:cubicBezTo>
                    <a:lnTo>
                      <a:pt x="250836" y="233078"/>
                    </a:lnTo>
                    <a:cubicBezTo>
                      <a:pt x="252997" y="233078"/>
                      <a:pt x="254870" y="231710"/>
                      <a:pt x="255590" y="229693"/>
                    </a:cubicBezTo>
                    <a:cubicBezTo>
                      <a:pt x="256023" y="228468"/>
                      <a:pt x="255878" y="227171"/>
                      <a:pt x="255374" y="226091"/>
                    </a:cubicBezTo>
                    <a:cubicBezTo>
                      <a:pt x="255662" y="225442"/>
                      <a:pt x="255878" y="224794"/>
                      <a:pt x="255878" y="224002"/>
                    </a:cubicBezTo>
                    <a:lnTo>
                      <a:pt x="255878" y="99736"/>
                    </a:lnTo>
                    <a:cubicBezTo>
                      <a:pt x="255878" y="99520"/>
                      <a:pt x="255806" y="99304"/>
                      <a:pt x="255806" y="99088"/>
                    </a:cubicBezTo>
                    <a:cubicBezTo>
                      <a:pt x="255878" y="98800"/>
                      <a:pt x="255878" y="98512"/>
                      <a:pt x="255878" y="98224"/>
                    </a:cubicBezTo>
                    <a:cubicBezTo>
                      <a:pt x="255806" y="96567"/>
                      <a:pt x="255014" y="95126"/>
                      <a:pt x="253790" y="94189"/>
                    </a:cubicBezTo>
                    <a:close/>
                    <a:moveTo>
                      <a:pt x="212656" y="76540"/>
                    </a:moveTo>
                    <a:lnTo>
                      <a:pt x="242480" y="98368"/>
                    </a:lnTo>
                    <a:lnTo>
                      <a:pt x="213664" y="120555"/>
                    </a:lnTo>
                    <a:lnTo>
                      <a:pt x="212584" y="121348"/>
                    </a:lnTo>
                    <a:lnTo>
                      <a:pt x="212584" y="76540"/>
                    </a:lnTo>
                    <a:close/>
                    <a:moveTo>
                      <a:pt x="130605" y="16605"/>
                    </a:moveTo>
                    <a:lnTo>
                      <a:pt x="149839" y="30652"/>
                    </a:lnTo>
                    <a:lnTo>
                      <a:pt x="111443" y="30652"/>
                    </a:lnTo>
                    <a:lnTo>
                      <a:pt x="130605" y="16605"/>
                    </a:lnTo>
                    <a:close/>
                    <a:moveTo>
                      <a:pt x="58567" y="56946"/>
                    </a:moveTo>
                    <a:cubicBezTo>
                      <a:pt x="58567" y="47941"/>
                      <a:pt x="66347" y="40665"/>
                      <a:pt x="75928" y="40665"/>
                    </a:cubicBezTo>
                    <a:lnTo>
                      <a:pt x="185354" y="40665"/>
                    </a:lnTo>
                    <a:cubicBezTo>
                      <a:pt x="194934" y="40665"/>
                      <a:pt x="202715" y="47941"/>
                      <a:pt x="202715" y="56946"/>
                    </a:cubicBezTo>
                    <a:lnTo>
                      <a:pt x="202715" y="128551"/>
                    </a:lnTo>
                    <a:lnTo>
                      <a:pt x="163382" y="157079"/>
                    </a:lnTo>
                    <a:cubicBezTo>
                      <a:pt x="162734" y="157222"/>
                      <a:pt x="162085" y="157439"/>
                      <a:pt x="161509" y="157871"/>
                    </a:cubicBezTo>
                    <a:lnTo>
                      <a:pt x="130965" y="180923"/>
                    </a:lnTo>
                    <a:lnTo>
                      <a:pt x="98980" y="157799"/>
                    </a:lnTo>
                    <a:lnTo>
                      <a:pt x="98980" y="157799"/>
                    </a:lnTo>
                    <a:lnTo>
                      <a:pt x="98980" y="157799"/>
                    </a:lnTo>
                    <a:lnTo>
                      <a:pt x="58639" y="128479"/>
                    </a:lnTo>
                    <a:lnTo>
                      <a:pt x="58639" y="56946"/>
                    </a:lnTo>
                    <a:close/>
                    <a:moveTo>
                      <a:pt x="48626" y="76540"/>
                    </a:moveTo>
                    <a:lnTo>
                      <a:pt x="48626" y="120339"/>
                    </a:lnTo>
                    <a:lnTo>
                      <a:pt x="18874" y="98296"/>
                    </a:lnTo>
                    <a:lnTo>
                      <a:pt x="48626" y="76540"/>
                    </a:lnTo>
                    <a:close/>
                    <a:moveTo>
                      <a:pt x="15416" y="109533"/>
                    </a:moveTo>
                    <a:lnTo>
                      <a:pt x="87526" y="161905"/>
                    </a:lnTo>
                    <a:lnTo>
                      <a:pt x="15416" y="214277"/>
                    </a:lnTo>
                    <a:lnTo>
                      <a:pt x="15416" y="109533"/>
                    </a:lnTo>
                    <a:close/>
                    <a:moveTo>
                      <a:pt x="25069" y="223137"/>
                    </a:moveTo>
                    <a:lnTo>
                      <a:pt x="96171" y="168100"/>
                    </a:lnTo>
                    <a:lnTo>
                      <a:pt x="128083" y="191224"/>
                    </a:lnTo>
                    <a:cubicBezTo>
                      <a:pt x="129884" y="192521"/>
                      <a:pt x="132262" y="192449"/>
                      <a:pt x="133991" y="191152"/>
                    </a:cubicBezTo>
                    <a:lnTo>
                      <a:pt x="164462" y="168100"/>
                    </a:lnTo>
                    <a:lnTo>
                      <a:pt x="236140" y="223065"/>
                    </a:lnTo>
                    <a:lnTo>
                      <a:pt x="25069" y="223065"/>
                    </a:lnTo>
                    <a:close/>
                    <a:moveTo>
                      <a:pt x="245865" y="214205"/>
                    </a:moveTo>
                    <a:lnTo>
                      <a:pt x="173755" y="161833"/>
                    </a:lnTo>
                    <a:lnTo>
                      <a:pt x="245865" y="109462"/>
                    </a:lnTo>
                    <a:lnTo>
                      <a:pt x="245865" y="214205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>
                <a:noFill/>
              </a:ln>
            </p:spPr>
            <p:txBody>
              <a:bodyPr wrap="square" lIns="91424" tIns="45700" rIns="91424" bIns="45700" anchor="ctr" anchorCtr="0">
                <a:noAutofit/>
              </a:bodyPr>
              <a:lstStyle/>
              <a:p>
                <a:pPr marL="0" marR="0" lvl="0" indent="0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kumimoji="0" sz="1800" u="none" strike="noStrike" kern="1200" cap="none" spc="0" normalizeH="0" baseline="0">
                  <a:solidFill>
                    <a:srgbClr val="ffffff"/>
                  </a:solidFill>
                  <a:latin typeface="맑은 고딕"/>
                  <a:ea typeface="맑은 고딕"/>
                  <a:sym typeface="Lato"/>
                </a:endParaRPr>
              </a:p>
            </p:txBody>
          </p:sp>
        </p:grpSp>
        <p:grpSp>
          <p:nvGrpSpPr>
            <p:cNvPr id="18" name="Google Shape;561;p3"/>
            <p:cNvGrpSpPr/>
            <p:nvPr/>
          </p:nvGrpSpPr>
          <p:grpSpPr>
            <a:xfrm rot="0">
              <a:off x="416661" y="2609194"/>
              <a:ext cx="370040" cy="368463"/>
              <a:chOff x="2363446" y="3566533"/>
              <a:chExt cx="370040" cy="368463"/>
            </a:xfrm>
            <a:solidFill>
              <a:srgbClr val="ffffff">
                <a:alpha val="100000"/>
              </a:srgbClr>
            </a:solidFill>
          </p:grpSpPr>
          <p:sp>
            <p:nvSpPr>
              <p:cNvPr id="19" name="Google Shape;562;p3"/>
              <p:cNvSpPr/>
              <p:nvPr/>
            </p:nvSpPr>
            <p:spPr>
              <a:xfrm>
                <a:off x="2363446" y="3605324"/>
                <a:ext cx="340662" cy="329672"/>
              </a:xfrm>
              <a:custGeom>
                <a:avLst/>
                <a:gdLst/>
                <a:rect l="l" t="t" r="r" b="b"/>
                <a:pathLst>
                  <a:path w="223317" h="216113" extrusionOk="0">
                    <a:moveTo>
                      <a:pt x="19330" y="25213"/>
                    </a:moveTo>
                    <a:cubicBezTo>
                      <a:pt x="18393" y="26294"/>
                      <a:pt x="17457" y="27446"/>
                      <a:pt x="16592" y="28599"/>
                    </a:cubicBezTo>
                    <a:cubicBezTo>
                      <a:pt x="8956" y="35371"/>
                      <a:pt x="2905" y="50283"/>
                      <a:pt x="6435" y="68652"/>
                    </a:cubicBezTo>
                    <a:cubicBezTo>
                      <a:pt x="21707" y="148254"/>
                      <a:pt x="88774" y="208838"/>
                      <a:pt x="169457" y="216113"/>
                    </a:cubicBezTo>
                    <a:cubicBezTo>
                      <a:pt x="171186" y="216258"/>
                      <a:pt x="172914" y="216330"/>
                      <a:pt x="174643" y="216330"/>
                    </a:cubicBezTo>
                    <a:cubicBezTo>
                      <a:pt x="183936" y="216330"/>
                      <a:pt x="192653" y="214025"/>
                      <a:pt x="199640" y="209774"/>
                    </a:cubicBezTo>
                    <a:cubicBezTo>
                      <a:pt x="203026" y="207829"/>
                      <a:pt x="205980" y="205380"/>
                      <a:pt x="208573" y="202570"/>
                    </a:cubicBezTo>
                    <a:lnTo>
                      <a:pt x="215489" y="194934"/>
                    </a:lnTo>
                    <a:cubicBezTo>
                      <a:pt x="229032" y="179951"/>
                      <a:pt x="227807" y="156826"/>
                      <a:pt x="212895" y="143283"/>
                    </a:cubicBezTo>
                    <a:lnTo>
                      <a:pt x="201225" y="132694"/>
                    </a:lnTo>
                    <a:cubicBezTo>
                      <a:pt x="194454" y="126570"/>
                      <a:pt x="185809" y="123257"/>
                      <a:pt x="176732" y="123257"/>
                    </a:cubicBezTo>
                    <a:cubicBezTo>
                      <a:pt x="166431" y="123257"/>
                      <a:pt x="156562" y="127651"/>
                      <a:pt x="149646" y="135287"/>
                    </a:cubicBezTo>
                    <a:lnTo>
                      <a:pt x="142731" y="142923"/>
                    </a:lnTo>
                    <a:cubicBezTo>
                      <a:pt x="139993" y="145949"/>
                      <a:pt x="137832" y="149263"/>
                      <a:pt x="136247" y="152937"/>
                    </a:cubicBezTo>
                    <a:cubicBezTo>
                      <a:pt x="108657" y="141338"/>
                      <a:pt x="85965" y="120591"/>
                      <a:pt x="71917" y="94081"/>
                    </a:cubicBezTo>
                    <a:cubicBezTo>
                      <a:pt x="76960" y="91992"/>
                      <a:pt x="81570" y="88823"/>
                      <a:pt x="85244" y="84717"/>
                    </a:cubicBezTo>
                    <a:lnTo>
                      <a:pt x="92160" y="77081"/>
                    </a:lnTo>
                    <a:cubicBezTo>
                      <a:pt x="98715" y="69805"/>
                      <a:pt x="102029" y="60440"/>
                      <a:pt x="101525" y="50715"/>
                    </a:cubicBezTo>
                    <a:cubicBezTo>
                      <a:pt x="101021" y="40990"/>
                      <a:pt x="96770" y="31985"/>
                      <a:pt x="89567" y="25430"/>
                    </a:cubicBezTo>
                    <a:lnTo>
                      <a:pt x="77897" y="14840"/>
                    </a:lnTo>
                    <a:cubicBezTo>
                      <a:pt x="71125" y="8717"/>
                      <a:pt x="62480" y="5403"/>
                      <a:pt x="53404" y="5403"/>
                    </a:cubicBezTo>
                    <a:cubicBezTo>
                      <a:pt x="43102" y="5403"/>
                      <a:pt x="33161" y="9797"/>
                      <a:pt x="26245" y="17433"/>
                    </a:cubicBezTo>
                    <a:lnTo>
                      <a:pt x="19330" y="25213"/>
                    </a:lnTo>
                    <a:close/>
                    <a:moveTo>
                      <a:pt x="33233" y="23845"/>
                    </a:moveTo>
                    <a:cubicBezTo>
                      <a:pt x="38348" y="18154"/>
                      <a:pt x="45696" y="14912"/>
                      <a:pt x="53404" y="14912"/>
                    </a:cubicBezTo>
                    <a:cubicBezTo>
                      <a:pt x="60103" y="14912"/>
                      <a:pt x="66587" y="17433"/>
                      <a:pt x="71629" y="21900"/>
                    </a:cubicBezTo>
                    <a:lnTo>
                      <a:pt x="83299" y="32489"/>
                    </a:lnTo>
                    <a:cubicBezTo>
                      <a:pt x="88702" y="37388"/>
                      <a:pt x="91872" y="44015"/>
                      <a:pt x="92232" y="51291"/>
                    </a:cubicBezTo>
                    <a:cubicBezTo>
                      <a:pt x="92592" y="58567"/>
                      <a:pt x="90143" y="65483"/>
                      <a:pt x="85244" y="70885"/>
                    </a:cubicBezTo>
                    <a:lnTo>
                      <a:pt x="78329" y="78521"/>
                    </a:lnTo>
                    <a:lnTo>
                      <a:pt x="78329" y="78521"/>
                    </a:lnTo>
                    <a:cubicBezTo>
                      <a:pt x="75015" y="82195"/>
                      <a:pt x="70765" y="84861"/>
                      <a:pt x="66010" y="86302"/>
                    </a:cubicBezTo>
                    <a:lnTo>
                      <a:pt x="63921" y="86950"/>
                    </a:lnTo>
                    <a:cubicBezTo>
                      <a:pt x="62624" y="87382"/>
                      <a:pt x="61544" y="88318"/>
                      <a:pt x="60968" y="89615"/>
                    </a:cubicBezTo>
                    <a:cubicBezTo>
                      <a:pt x="60391" y="90912"/>
                      <a:pt x="60463" y="92353"/>
                      <a:pt x="61040" y="93577"/>
                    </a:cubicBezTo>
                    <a:lnTo>
                      <a:pt x="62048" y="95522"/>
                    </a:lnTo>
                    <a:cubicBezTo>
                      <a:pt x="77392" y="126355"/>
                      <a:pt x="103470" y="150271"/>
                      <a:pt x="135455" y="162878"/>
                    </a:cubicBezTo>
                    <a:lnTo>
                      <a:pt x="137256" y="163598"/>
                    </a:lnTo>
                    <a:cubicBezTo>
                      <a:pt x="138480" y="164102"/>
                      <a:pt x="139777" y="164030"/>
                      <a:pt x="140930" y="163454"/>
                    </a:cubicBezTo>
                    <a:cubicBezTo>
                      <a:pt x="142082" y="162878"/>
                      <a:pt x="143019" y="161941"/>
                      <a:pt x="143379" y="160716"/>
                    </a:cubicBezTo>
                    <a:lnTo>
                      <a:pt x="144027" y="158915"/>
                    </a:lnTo>
                    <a:cubicBezTo>
                      <a:pt x="145252" y="155386"/>
                      <a:pt x="147125" y="152144"/>
                      <a:pt x="149646" y="149335"/>
                    </a:cubicBezTo>
                    <a:lnTo>
                      <a:pt x="156562" y="141699"/>
                    </a:lnTo>
                    <a:cubicBezTo>
                      <a:pt x="161676" y="136007"/>
                      <a:pt x="169024" y="132766"/>
                      <a:pt x="176732" y="132766"/>
                    </a:cubicBezTo>
                    <a:cubicBezTo>
                      <a:pt x="183432" y="132766"/>
                      <a:pt x="189915" y="135287"/>
                      <a:pt x="194958" y="139754"/>
                    </a:cubicBezTo>
                    <a:lnTo>
                      <a:pt x="206628" y="150343"/>
                    </a:lnTo>
                    <a:cubicBezTo>
                      <a:pt x="217722" y="160356"/>
                      <a:pt x="218586" y="177573"/>
                      <a:pt x="208573" y="188667"/>
                    </a:cubicBezTo>
                    <a:lnTo>
                      <a:pt x="201657" y="196303"/>
                    </a:lnTo>
                    <a:cubicBezTo>
                      <a:pt x="199785" y="198392"/>
                      <a:pt x="197551" y="200193"/>
                      <a:pt x="194886" y="201706"/>
                    </a:cubicBezTo>
                    <a:cubicBezTo>
                      <a:pt x="188258" y="205812"/>
                      <a:pt x="179542" y="207613"/>
                      <a:pt x="170393" y="206749"/>
                    </a:cubicBezTo>
                    <a:cubicBezTo>
                      <a:pt x="93817" y="199905"/>
                      <a:pt x="30207" y="142347"/>
                      <a:pt x="15728" y="66851"/>
                    </a:cubicBezTo>
                    <a:cubicBezTo>
                      <a:pt x="12630" y="51003"/>
                      <a:pt x="18393" y="39405"/>
                      <a:pt x="23076" y="35443"/>
                    </a:cubicBezTo>
                    <a:cubicBezTo>
                      <a:pt x="23220" y="35299"/>
                      <a:pt x="23364" y="35154"/>
                      <a:pt x="23508" y="35011"/>
                    </a:cubicBezTo>
                    <a:lnTo>
                      <a:pt x="23796" y="34650"/>
                    </a:lnTo>
                    <a:cubicBezTo>
                      <a:pt x="23940" y="34506"/>
                      <a:pt x="24084" y="34362"/>
                      <a:pt x="24156" y="34146"/>
                    </a:cubicBezTo>
                    <a:cubicBezTo>
                      <a:pt x="24805" y="33210"/>
                      <a:pt x="25525" y="32273"/>
                      <a:pt x="26317" y="31409"/>
                    </a:cubicBezTo>
                    <a:lnTo>
                      <a:pt x="33233" y="23845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>
                <a:noFill/>
              </a:ln>
            </p:spPr>
            <p:txBody>
              <a:bodyPr wrap="square" lIns="91424" tIns="45700" rIns="91424" bIns="45700" anchor="ctr" anchorCtr="0">
                <a:noAutofit/>
              </a:bodyPr>
              <a:lstStyle/>
              <a:p>
                <a:pPr marL="0" marR="0" lvl="0" indent="0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kumimoji="0" sz="1800" u="none" strike="noStrike" kern="1200" cap="none" spc="0" normalizeH="0" baseline="0">
                  <a:solidFill>
                    <a:srgbClr val="ffffff"/>
                  </a:solidFill>
                  <a:latin typeface="맑은 고딕"/>
                  <a:ea typeface="맑은 고딕"/>
                  <a:sym typeface="Lato"/>
                </a:endParaRPr>
              </a:p>
            </p:txBody>
          </p:sp>
          <p:sp>
            <p:nvSpPr>
              <p:cNvPr id="20" name="Google Shape;563;p3"/>
              <p:cNvSpPr/>
              <p:nvPr/>
            </p:nvSpPr>
            <p:spPr>
              <a:xfrm>
                <a:off x="2535682" y="3566533"/>
                <a:ext cx="197804" cy="197804"/>
              </a:xfrm>
              <a:custGeom>
                <a:avLst/>
                <a:gdLst/>
                <a:rect l="l" t="t" r="r" b="b"/>
                <a:pathLst>
                  <a:path w="129668" h="129668" extrusionOk="0">
                    <a:moveTo>
                      <a:pt x="126786" y="116989"/>
                    </a:moveTo>
                    <a:cubicBezTo>
                      <a:pt x="126786" y="55469"/>
                      <a:pt x="76720" y="5403"/>
                      <a:pt x="15200" y="5403"/>
                    </a:cubicBezTo>
                    <a:cubicBezTo>
                      <a:pt x="9797" y="5403"/>
                      <a:pt x="5403" y="9797"/>
                      <a:pt x="5403" y="15200"/>
                    </a:cubicBezTo>
                    <a:cubicBezTo>
                      <a:pt x="5403" y="20603"/>
                      <a:pt x="9797" y="24997"/>
                      <a:pt x="15200" y="24997"/>
                    </a:cubicBezTo>
                    <a:cubicBezTo>
                      <a:pt x="65987" y="24997"/>
                      <a:pt x="107264" y="66275"/>
                      <a:pt x="107264" y="117061"/>
                    </a:cubicBezTo>
                    <a:cubicBezTo>
                      <a:pt x="107264" y="122464"/>
                      <a:pt x="111659" y="126858"/>
                      <a:pt x="117061" y="126858"/>
                    </a:cubicBezTo>
                    <a:cubicBezTo>
                      <a:pt x="122392" y="126786"/>
                      <a:pt x="126786" y="122392"/>
                      <a:pt x="126786" y="116989"/>
                    </a:cubicBezTo>
                    <a:close/>
                    <a:moveTo>
                      <a:pt x="116989" y="122104"/>
                    </a:moveTo>
                    <a:cubicBezTo>
                      <a:pt x="114180" y="122104"/>
                      <a:pt x="111875" y="119799"/>
                      <a:pt x="111875" y="117061"/>
                    </a:cubicBezTo>
                    <a:cubicBezTo>
                      <a:pt x="111875" y="63681"/>
                      <a:pt x="68508" y="20315"/>
                      <a:pt x="15128" y="20315"/>
                    </a:cubicBezTo>
                    <a:cubicBezTo>
                      <a:pt x="12318" y="20315"/>
                      <a:pt x="10013" y="18009"/>
                      <a:pt x="10013" y="15272"/>
                    </a:cubicBezTo>
                    <a:cubicBezTo>
                      <a:pt x="10013" y="12462"/>
                      <a:pt x="12318" y="10157"/>
                      <a:pt x="15128" y="10157"/>
                    </a:cubicBezTo>
                    <a:cubicBezTo>
                      <a:pt x="74055" y="10157"/>
                      <a:pt x="122032" y="58135"/>
                      <a:pt x="122032" y="117061"/>
                    </a:cubicBezTo>
                    <a:cubicBezTo>
                      <a:pt x="122104" y="119799"/>
                      <a:pt x="119799" y="122104"/>
                      <a:pt x="116989" y="122104"/>
                    </a:cubicBez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>
                <a:noFill/>
              </a:ln>
            </p:spPr>
            <p:txBody>
              <a:bodyPr wrap="square" lIns="91424" tIns="45700" rIns="91424" bIns="45700" anchor="ctr" anchorCtr="0">
                <a:noAutofit/>
              </a:bodyPr>
              <a:lstStyle/>
              <a:p>
                <a:pPr marL="0" marR="0" lvl="0" indent="0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kumimoji="0" sz="1800" u="none" strike="noStrike" kern="1200" cap="none" spc="0" normalizeH="0" baseline="0">
                  <a:solidFill>
                    <a:srgbClr val="ffffff"/>
                  </a:solidFill>
                  <a:latin typeface="맑은 고딕"/>
                  <a:ea typeface="맑은 고딕"/>
                  <a:sym typeface="Lato"/>
                </a:endParaRPr>
              </a:p>
            </p:txBody>
          </p:sp>
          <p:sp>
            <p:nvSpPr>
              <p:cNvPr id="21" name="Google Shape;564;p3"/>
              <p:cNvSpPr/>
              <p:nvPr/>
            </p:nvSpPr>
            <p:spPr>
              <a:xfrm>
                <a:off x="2533813" y="3621918"/>
                <a:ext cx="142858" cy="142858"/>
              </a:xfrm>
              <a:custGeom>
                <a:avLst/>
                <a:gdLst/>
                <a:rect l="l" t="t" r="r" b="b"/>
                <a:pathLst>
                  <a:path w="93649" h="93649" extrusionOk="0">
                    <a:moveTo>
                      <a:pt x="15200" y="5403"/>
                    </a:moveTo>
                    <a:cubicBezTo>
                      <a:pt x="9797" y="5403"/>
                      <a:pt x="5403" y="9797"/>
                      <a:pt x="5403" y="15200"/>
                    </a:cubicBezTo>
                    <a:cubicBezTo>
                      <a:pt x="5403" y="20603"/>
                      <a:pt x="9797" y="24997"/>
                      <a:pt x="15200" y="24997"/>
                    </a:cubicBezTo>
                    <a:cubicBezTo>
                      <a:pt x="46608" y="24997"/>
                      <a:pt x="72110" y="50499"/>
                      <a:pt x="72110" y="81907"/>
                    </a:cubicBezTo>
                    <a:cubicBezTo>
                      <a:pt x="72110" y="87310"/>
                      <a:pt x="76504" y="91704"/>
                      <a:pt x="81907" y="91704"/>
                    </a:cubicBezTo>
                    <a:cubicBezTo>
                      <a:pt x="87310" y="91704"/>
                      <a:pt x="91704" y="87310"/>
                      <a:pt x="91704" y="81907"/>
                    </a:cubicBezTo>
                    <a:cubicBezTo>
                      <a:pt x="91632" y="39765"/>
                      <a:pt x="57342" y="5403"/>
                      <a:pt x="15200" y="5403"/>
                    </a:cubicBezTo>
                    <a:close/>
                    <a:moveTo>
                      <a:pt x="81907" y="86950"/>
                    </a:moveTo>
                    <a:cubicBezTo>
                      <a:pt x="79097" y="86950"/>
                      <a:pt x="76792" y="84644"/>
                      <a:pt x="76792" y="81907"/>
                    </a:cubicBezTo>
                    <a:cubicBezTo>
                      <a:pt x="76792" y="47905"/>
                      <a:pt x="49130" y="20315"/>
                      <a:pt x="15200" y="20315"/>
                    </a:cubicBezTo>
                    <a:cubicBezTo>
                      <a:pt x="12390" y="20315"/>
                      <a:pt x="10157" y="18009"/>
                      <a:pt x="10157" y="15272"/>
                    </a:cubicBezTo>
                    <a:cubicBezTo>
                      <a:pt x="10157" y="12462"/>
                      <a:pt x="12463" y="10229"/>
                      <a:pt x="15200" y="10229"/>
                    </a:cubicBezTo>
                    <a:cubicBezTo>
                      <a:pt x="54749" y="10229"/>
                      <a:pt x="86950" y="42430"/>
                      <a:pt x="86950" y="81979"/>
                    </a:cubicBezTo>
                    <a:cubicBezTo>
                      <a:pt x="86950" y="84717"/>
                      <a:pt x="84716" y="86950"/>
                      <a:pt x="81907" y="86950"/>
                    </a:cubicBez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>
                <a:noFill/>
              </a:ln>
            </p:spPr>
            <p:txBody>
              <a:bodyPr wrap="square" lIns="91424" tIns="45700" rIns="91424" bIns="45700" anchor="ctr" anchorCtr="0">
                <a:noAutofit/>
              </a:bodyPr>
              <a:lstStyle/>
              <a:p>
                <a:pPr marL="0" marR="0" lvl="0" indent="0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kumimoji="0" sz="1800" u="none" strike="noStrike" kern="1200" cap="none" spc="0" normalizeH="0" baseline="0">
                  <a:solidFill>
                    <a:srgbClr val="ffffff"/>
                  </a:solidFill>
                  <a:latin typeface="맑은 고딕"/>
                  <a:ea typeface="맑은 고딕"/>
                  <a:sym typeface="Lato"/>
                </a:endParaRPr>
              </a:p>
            </p:txBody>
          </p:sp>
        </p:grpSp>
        <p:sp>
          <p:nvSpPr>
            <p:cNvPr id="22" name="TextBox 14"/>
            <p:cNvSpPr txBox="1"/>
            <p:nvPr/>
          </p:nvSpPr>
          <p:spPr>
            <a:xfrm>
              <a:off x="886986" y="1038395"/>
              <a:ext cx="3440069" cy="8170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defTabSz="914400" rtl="0" eaLnBrk="1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1600" u="none" strike="noStrike" kern="1200" cap="none" spc="0" normalizeH="0" baseline="0">
                  <a:solidFill>
                    <a:srgbClr val="ffffff"/>
                  </a:solidFill>
                  <a:latin typeface="맑은 고딕"/>
                  <a:ea typeface="맑은 고딕"/>
                </a:rPr>
                <a:t>지엔소프트㈜ </a:t>
              </a:r>
              <a:endParaRPr kumimoji="0" lang="ko-KR" altLang="en-US" sz="160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</a:endParaRPr>
            </a:p>
            <a:p>
              <a:pPr marL="0" lvl="0" indent="0" algn="l" defTabSz="914400" rtl="0" eaLnBrk="1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ko-KR" altLang="en-US" sz="1600">
                  <a:solidFill>
                    <a:srgbClr val="ffffff"/>
                  </a:solidFill>
                  <a:latin typeface="맑은 고딕"/>
                  <a:ea typeface="맑은 고딕"/>
                </a:rPr>
                <a:t>기술연구소</a:t>
              </a:r>
              <a:endParaRPr kumimoji="0" lang="ko-KR" altLang="en-US" sz="160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</a:endParaRPr>
            </a:p>
          </p:txBody>
        </p:sp>
        <p:sp>
          <p:nvSpPr>
            <p:cNvPr id="23" name="TextBox 15"/>
            <p:cNvSpPr txBox="1"/>
            <p:nvPr/>
          </p:nvSpPr>
          <p:spPr>
            <a:xfrm>
              <a:off x="899946" y="1932667"/>
              <a:ext cx="3440069" cy="44667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defTabSz="914400" rtl="0" eaLnBrk="1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en-US" sz="1600">
                  <a:solidFill>
                    <a:srgbClr val="ffffff"/>
                  </a:solidFill>
                  <a:latin typeface="맑은 고딕"/>
                  <a:ea typeface="맑은 고딕"/>
                </a:rPr>
                <a:t>kjh@gn-soft.co.kr</a:t>
              </a:r>
              <a:endParaRPr kumimoji="0" lang="en-US" sz="160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</a:endParaRPr>
            </a:p>
          </p:txBody>
        </p:sp>
        <p:sp>
          <p:nvSpPr>
            <p:cNvPr id="24" name="TextBox 16"/>
            <p:cNvSpPr txBox="1"/>
            <p:nvPr/>
          </p:nvSpPr>
          <p:spPr>
            <a:xfrm>
              <a:off x="899946" y="2561838"/>
              <a:ext cx="3440069" cy="4461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defTabSz="914400" rtl="0" eaLnBrk="1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1600" u="none" strike="noStrike" kern="1200" cap="none" spc="0" normalizeH="0" baseline="0">
                  <a:solidFill>
                    <a:srgbClr val="ffffff"/>
                  </a:solidFill>
                  <a:latin typeface="맑은 고딕"/>
                  <a:ea typeface="맑은 고딕"/>
                </a:rPr>
                <a:t>010 - 5598 - 1901</a:t>
              </a:r>
              <a:endParaRPr kumimoji="0" lang="en-US" altLang="ko-KR" sz="160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</a:endParaRPr>
            </a:p>
          </p:txBody>
        </p:sp>
      </p:grpSp>
      <p:sp>
        <p:nvSpPr>
          <p:cNvPr id="28" name="TextBox 15"/>
          <p:cNvSpPr txBox="1"/>
          <p:nvPr/>
        </p:nvSpPr>
        <p:spPr>
          <a:xfrm>
            <a:off x="5502109" y="345167"/>
            <a:ext cx="3440069" cy="4530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60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</a:rPr>
              <a:t>회사</a:t>
            </a:r>
            <a:r>
              <a:rPr kumimoji="0" lang="en-US" altLang="ko-KR" sz="160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</a:rPr>
              <a:t> </a:t>
            </a:r>
            <a:r>
              <a:rPr kumimoji="0" lang="ko-KR" altLang="en-US" sz="160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</a:rPr>
              <a:t>소개</a:t>
            </a:r>
            <a:endParaRPr kumimoji="0" lang="ko-KR" altLang="en-US" sz="160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</a:endParaRPr>
          </a:p>
        </p:txBody>
      </p:sp>
      <p:sp>
        <p:nvSpPr>
          <p:cNvPr id="32" name="TextBox 15"/>
          <p:cNvSpPr txBox="1"/>
          <p:nvPr/>
        </p:nvSpPr>
        <p:spPr>
          <a:xfrm>
            <a:off x="690397" y="3253468"/>
            <a:ext cx="3440069" cy="449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60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</a:rPr>
              <a:t>업무</a:t>
            </a:r>
            <a:r>
              <a:rPr kumimoji="0" lang="en-US" altLang="ko-KR" sz="160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</a:rPr>
              <a:t> </a:t>
            </a:r>
            <a:r>
              <a:rPr kumimoji="0" lang="ko-KR" altLang="en-US" sz="160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</a:rPr>
              <a:t>소개</a:t>
            </a:r>
            <a:endParaRPr kumimoji="0" lang="ko-KR" altLang="en-US" sz="160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</a:endParaRPr>
          </a:p>
        </p:txBody>
      </p:sp>
      <p:sp>
        <p:nvSpPr>
          <p:cNvPr id="30" name="Google Shape;794;p71"/>
          <p:cNvSpPr/>
          <p:nvPr/>
        </p:nvSpPr>
        <p:spPr>
          <a:xfrm>
            <a:off x="189032" y="5409383"/>
            <a:ext cx="1086672" cy="1296217"/>
          </a:xfrm>
          <a:prstGeom prst="snip2DiagRect">
            <a:avLst>
              <a:gd name="adj1" fmla="val 0"/>
              <a:gd name="adj2" fmla="val 48920"/>
            </a:avLst>
          </a:prstGeom>
          <a:noFill/>
          <a:ln w="9525" cap="flat" cmpd="sng">
            <a:solidFill>
              <a:srgbClr val="ffffff">
                <a:alpha val="100000"/>
              </a:srgbClr>
            </a:solidFill>
            <a:prstDash val="solid"/>
            <a:round/>
            <a:headEnd w="sm" len="sm"/>
            <a:tailEnd w="sm" len="sm"/>
          </a:ln>
          <a:effectLst>
            <a:outerShdw blurRad="100013" algn="bl" rotWithShape="0">
              <a:srgbClr val="ffffff">
                <a:alpha val="69800"/>
              </a:srgbClr>
            </a:outerShdw>
          </a:effectLst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sz="1800" b="0" i="0" u="none" strike="noStrike" kern="1200" cap="none" spc="0" normalizeH="0" baseline="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/>
          <a:srcRect b="28350"/>
          <a:stretch>
            <a:fillRect/>
          </a:stretch>
        </p:blipFill>
        <p:spPr>
          <a:xfrm>
            <a:off x="5999703" y="1004216"/>
            <a:ext cx="5305944" cy="2239764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58918" y="3710376"/>
            <a:ext cx="5028493" cy="2727785"/>
          </a:xfrm>
          <a:prstGeom prst="rect">
            <a:avLst/>
          </a:prstGeom>
        </p:spPr>
      </p:pic>
      <p:pic>
        <p:nvPicPr>
          <p:cNvPr id="37" name="그림 36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5275713" y="3954386"/>
            <a:ext cx="6284079" cy="2239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5938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wipe/>
      </p:transition>
    </mc:Choice>
    <mc:Fallback>
      <p:transition xmlns:mc="http://schemas.openxmlformats.org/markup-compatibility/2006" xmlns:hp="http://schemas.haansoft.com/office/presentation/8.0" spd="med" mc:Ignorable="hp" hp:hslDur="1000">
        <p:wipe/>
      </p:transition>
    </mc:Fallback>
  </mc:AlternateContent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797;p71"/>
          <p:cNvGrpSpPr/>
          <p:nvPr/>
        </p:nvGrpSpPr>
        <p:grpSpPr>
          <a:xfrm rot="0" flipH="1">
            <a:off x="10654167" y="345594"/>
            <a:ext cx="1154625" cy="430500"/>
            <a:chOff x="4042650" y="642025"/>
            <a:chExt cx="1154625" cy="430500"/>
          </a:xfrm>
        </p:grpSpPr>
        <p:sp>
          <p:nvSpPr>
            <p:cNvPr id="7" name="Google Shape;798;p71"/>
            <p:cNvSpPr/>
            <p:nvPr/>
          </p:nvSpPr>
          <p:spPr>
            <a:xfrm>
              <a:off x="4042650" y="642025"/>
              <a:ext cx="498000" cy="430500"/>
            </a:xfrm>
            <a:prstGeom prst="snip2DiagRect">
              <a:avLst>
                <a:gd name="adj1" fmla="val 0"/>
                <a:gd name="adj2" fmla="val 32236"/>
              </a:avLst>
            </a:prstGeom>
            <a:noFill/>
            <a:ln w="9525" cap="flat" cmpd="sng">
              <a:solidFill>
                <a:srgbClr val="ffffff">
                  <a:alpha val="100000"/>
                </a:srgbClr>
              </a:solidFill>
              <a:prstDash val="solid"/>
              <a:round/>
              <a:headEnd w="sm" len="sm"/>
              <a:tailEnd w="sm" len="sm"/>
            </a:ln>
            <a:effectLst>
              <a:outerShdw blurRad="100013" algn="bl" rotWithShape="0">
                <a:srgbClr val="ffffff">
                  <a:alpha val="69800"/>
                </a:srgbClr>
              </a:outerShdw>
            </a:effectLst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kumimoji="0" sz="18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 Semilight"/>
              </a:endParaRPr>
            </a:p>
          </p:txBody>
        </p:sp>
        <p:sp>
          <p:nvSpPr>
            <p:cNvPr id="8" name="Google Shape;799;p71"/>
            <p:cNvSpPr/>
            <p:nvPr/>
          </p:nvSpPr>
          <p:spPr>
            <a:xfrm>
              <a:off x="4699275" y="642025"/>
              <a:ext cx="498000" cy="430500"/>
            </a:xfrm>
            <a:prstGeom prst="snip2DiagRect">
              <a:avLst>
                <a:gd name="adj1" fmla="val 0"/>
                <a:gd name="adj2" fmla="val 32236"/>
              </a:avLst>
            </a:prstGeom>
            <a:noFill/>
            <a:ln w="9525" cap="flat" cmpd="sng">
              <a:solidFill>
                <a:srgbClr val="ffffff">
                  <a:alpha val="100000"/>
                </a:srgbClr>
              </a:solidFill>
              <a:prstDash val="solid"/>
              <a:round/>
              <a:headEnd w="sm" len="sm"/>
              <a:tailEnd w="sm" len="sm"/>
            </a:ln>
            <a:effectLst>
              <a:outerShdw blurRad="100013" algn="bl" rotWithShape="0">
                <a:srgbClr val="ffffff">
                  <a:alpha val="69800"/>
                </a:srgbClr>
              </a:outerShdw>
            </a:effectLst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kumimoji="0" sz="18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 Semilight"/>
              </a:endParaRPr>
            </a:p>
          </p:txBody>
        </p:sp>
      </p:grpSp>
      <p:grpSp>
        <p:nvGrpSpPr>
          <p:cNvPr id="36" name="그룹 35"/>
          <p:cNvGrpSpPr/>
          <p:nvPr/>
        </p:nvGrpSpPr>
        <p:grpSpPr>
          <a:xfrm rot="0">
            <a:off x="531529" y="362471"/>
            <a:ext cx="4648867" cy="2790304"/>
            <a:chOff x="234073" y="362471"/>
            <a:chExt cx="4648867" cy="2790304"/>
          </a:xfrm>
        </p:grpSpPr>
        <p:sp>
          <p:nvSpPr>
            <p:cNvPr id="10" name="Rectangle: Diagonal Corners Snipped 1"/>
            <p:cNvSpPr/>
            <p:nvPr/>
          </p:nvSpPr>
          <p:spPr>
            <a:xfrm>
              <a:off x="234073" y="362471"/>
              <a:ext cx="4648867" cy="2790304"/>
            </a:xfrm>
            <a:prstGeom prst="snip2DiagRect">
              <a:avLst>
                <a:gd name="adj1" fmla="val 14750"/>
                <a:gd name="adj2" fmla="val 0"/>
              </a:avLst>
            </a:prstGeom>
            <a:solidFill>
              <a:srgbClr val="4775e7">
                <a:alpha val="20000"/>
              </a:srgbClr>
            </a:solidFill>
            <a:ln w="9525" cap="flat" cmpd="sng">
              <a:solidFill>
                <a:srgbClr val="ffffff">
                  <a:alpha val="100000"/>
                </a:srgbClr>
              </a:solidFill>
              <a:prstDash val="solid"/>
              <a:round/>
              <a:headEnd w="sm" len="sm"/>
              <a:tailEnd w="sm" len="sm"/>
            </a:ln>
            <a:effectLst>
              <a:outerShdw blurRad="100013" algn="bl" rotWithShape="0">
                <a:srgbClr val="ffffff">
                  <a:alpha val="69800"/>
                </a:srgbClr>
              </a:outerShdw>
            </a:effectLst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kumimoji="0" lang="en-US" sz="180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 Semilight"/>
              </a:endParaRPr>
            </a:p>
          </p:txBody>
        </p:sp>
        <p:sp>
          <p:nvSpPr>
            <p:cNvPr id="5" name="Rectangle 25"/>
            <p:cNvSpPr/>
            <p:nvPr/>
          </p:nvSpPr>
          <p:spPr>
            <a:xfrm>
              <a:off x="1015996" y="419839"/>
              <a:ext cx="1486087" cy="49265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ko-KR" altLang="en-US" sz="2700" b="1" u="none" strike="noStrike" kern="1200" cap="none" spc="0" normalizeH="0" baseline="0" mc:Ignorable="hp" hp:hslEmbossed="0">
                  <a:solidFill>
                    <a:srgbClr val="ffffff"/>
                  </a:solidFill>
                  <a:effectLst>
                    <a:outerShdw blurRad="76200" dist="76200" dir="2700000" algn="ctr" rotWithShape="0">
                      <a:srgbClr val="000000">
                        <a:alpha val="50000"/>
                      </a:srgbClr>
                    </a:outerShdw>
                  </a:effectLst>
                  <a:latin typeface="맑은 고딕"/>
                  <a:ea typeface="맑은 고딕"/>
                  <a:cs typeface="맑은 고딕 Semilight"/>
                </a:rPr>
                <a:t>정현일</a:t>
              </a:r>
              <a:endParaRPr xmlns:mc="http://schemas.openxmlformats.org/markup-compatibility/2006" xmlns:hp="http://schemas.haansoft.com/office/presentation/8.0" kumimoji="0" lang="ko-KR" altLang="en-US" sz="2700" b="1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  <a:cs typeface="맑은 고딕 Semilight"/>
              </a:endParaRPr>
            </a:p>
          </p:txBody>
        </p:sp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3"/>
            <a:srcRect t="5000" b="5000"/>
            <a:stretch>
              <a:fillRect/>
            </a:stretch>
          </p:blipFill>
          <p:spPr>
            <a:xfrm>
              <a:off x="3601563" y="439502"/>
              <a:ext cx="1163611" cy="1496071"/>
            </a:xfrm>
            <a:prstGeom prst="snip2DiagRect">
              <a:avLst>
                <a:gd name="adj1" fmla="val 16406"/>
                <a:gd name="adj2" fmla="val 0"/>
              </a:avLst>
            </a:prstGeom>
          </p:spPr>
        </p:pic>
        <p:grpSp>
          <p:nvGrpSpPr>
            <p:cNvPr id="11" name="Google Shape;586;p3"/>
            <p:cNvGrpSpPr/>
            <p:nvPr/>
          </p:nvGrpSpPr>
          <p:grpSpPr>
            <a:xfrm rot="0">
              <a:off x="467841" y="1225102"/>
              <a:ext cx="241760" cy="395608"/>
              <a:chOff x="1716554" y="4266759"/>
              <a:chExt cx="241760" cy="395608"/>
            </a:xfrm>
            <a:solidFill>
              <a:srgbClr val="ffffff">
                <a:alpha val="100000"/>
              </a:srgbClr>
            </a:solidFill>
          </p:grpSpPr>
          <p:sp>
            <p:nvSpPr>
              <p:cNvPr id="12" name="Google Shape;587;p3"/>
              <p:cNvSpPr/>
              <p:nvPr/>
            </p:nvSpPr>
            <p:spPr>
              <a:xfrm>
                <a:off x="1716554" y="4266759"/>
                <a:ext cx="241760" cy="395608"/>
              </a:xfrm>
              <a:custGeom>
                <a:avLst/>
                <a:gdLst/>
                <a:rect l="l" t="t" r="r" b="b"/>
                <a:pathLst>
                  <a:path w="158483" h="259336" extrusionOk="0">
                    <a:moveTo>
                      <a:pt x="155386" y="99484"/>
                    </a:moveTo>
                    <a:cubicBezTo>
                      <a:pt x="156826" y="93577"/>
                      <a:pt x="157547" y="87526"/>
                      <a:pt x="157547" y="81475"/>
                    </a:cubicBezTo>
                    <a:cubicBezTo>
                      <a:pt x="157547" y="39549"/>
                      <a:pt x="123401" y="5403"/>
                      <a:pt x="81475" y="5403"/>
                    </a:cubicBezTo>
                    <a:cubicBezTo>
                      <a:pt x="39549" y="5403"/>
                      <a:pt x="5403" y="39549"/>
                      <a:pt x="5403" y="81475"/>
                    </a:cubicBezTo>
                    <a:cubicBezTo>
                      <a:pt x="5403" y="87526"/>
                      <a:pt x="6123" y="93577"/>
                      <a:pt x="7564" y="99484"/>
                    </a:cubicBezTo>
                    <a:cubicBezTo>
                      <a:pt x="9581" y="111803"/>
                      <a:pt x="12391" y="121744"/>
                      <a:pt x="15848" y="129092"/>
                    </a:cubicBezTo>
                    <a:cubicBezTo>
                      <a:pt x="23340" y="144796"/>
                      <a:pt x="54749" y="196591"/>
                      <a:pt x="69228" y="220220"/>
                    </a:cubicBezTo>
                    <a:cubicBezTo>
                      <a:pt x="49706" y="222669"/>
                      <a:pt x="40629" y="231097"/>
                      <a:pt x="40629" y="239021"/>
                    </a:cubicBezTo>
                    <a:cubicBezTo>
                      <a:pt x="40629" y="248458"/>
                      <a:pt x="53380" y="258544"/>
                      <a:pt x="81475" y="258544"/>
                    </a:cubicBezTo>
                    <a:cubicBezTo>
                      <a:pt x="109498" y="258544"/>
                      <a:pt x="122320" y="248387"/>
                      <a:pt x="122320" y="239021"/>
                    </a:cubicBezTo>
                    <a:cubicBezTo>
                      <a:pt x="122320" y="231097"/>
                      <a:pt x="113243" y="222741"/>
                      <a:pt x="93721" y="220220"/>
                    </a:cubicBezTo>
                    <a:cubicBezTo>
                      <a:pt x="108129" y="196591"/>
                      <a:pt x="139609" y="144796"/>
                      <a:pt x="147101" y="129092"/>
                    </a:cubicBezTo>
                    <a:cubicBezTo>
                      <a:pt x="150559" y="121744"/>
                      <a:pt x="153369" y="111803"/>
                      <a:pt x="155386" y="99484"/>
                    </a:cubicBezTo>
                    <a:close/>
                    <a:moveTo>
                      <a:pt x="110506" y="238950"/>
                    </a:moveTo>
                    <a:cubicBezTo>
                      <a:pt x="109714" y="241183"/>
                      <a:pt x="99916" y="246730"/>
                      <a:pt x="81475" y="246730"/>
                    </a:cubicBezTo>
                    <a:cubicBezTo>
                      <a:pt x="62817" y="246730"/>
                      <a:pt x="53020" y="241039"/>
                      <a:pt x="52372" y="239021"/>
                    </a:cubicBezTo>
                    <a:cubicBezTo>
                      <a:pt x="52876" y="237077"/>
                      <a:pt x="60944" y="232250"/>
                      <a:pt x="76072" y="231314"/>
                    </a:cubicBezTo>
                    <a:cubicBezTo>
                      <a:pt x="76216" y="231602"/>
                      <a:pt x="76360" y="231818"/>
                      <a:pt x="76432" y="231962"/>
                    </a:cubicBezTo>
                    <a:cubicBezTo>
                      <a:pt x="77513" y="233691"/>
                      <a:pt x="79386" y="234771"/>
                      <a:pt x="81403" y="234771"/>
                    </a:cubicBezTo>
                    <a:cubicBezTo>
                      <a:pt x="83420" y="234771"/>
                      <a:pt x="85365" y="233691"/>
                      <a:pt x="86373" y="231962"/>
                    </a:cubicBezTo>
                    <a:cubicBezTo>
                      <a:pt x="86445" y="231818"/>
                      <a:pt x="86589" y="231602"/>
                      <a:pt x="86734" y="231314"/>
                    </a:cubicBezTo>
                    <a:cubicBezTo>
                      <a:pt x="101861" y="232322"/>
                      <a:pt x="109858" y="237005"/>
                      <a:pt x="110506" y="238950"/>
                    </a:cubicBezTo>
                    <a:close/>
                    <a:moveTo>
                      <a:pt x="143932" y="96891"/>
                    </a:moveTo>
                    <a:cubicBezTo>
                      <a:pt x="143932" y="97035"/>
                      <a:pt x="143860" y="97179"/>
                      <a:pt x="143860" y="97323"/>
                    </a:cubicBezTo>
                    <a:cubicBezTo>
                      <a:pt x="142059" y="108489"/>
                      <a:pt x="139465" y="117710"/>
                      <a:pt x="136512" y="123977"/>
                    </a:cubicBezTo>
                    <a:cubicBezTo>
                      <a:pt x="128948" y="139826"/>
                      <a:pt x="94514" y="196375"/>
                      <a:pt x="81547" y="217626"/>
                    </a:cubicBezTo>
                    <a:cubicBezTo>
                      <a:pt x="68508" y="196375"/>
                      <a:pt x="34074" y="139826"/>
                      <a:pt x="26582" y="123977"/>
                    </a:cubicBezTo>
                    <a:cubicBezTo>
                      <a:pt x="23628" y="117710"/>
                      <a:pt x="21035" y="108489"/>
                      <a:pt x="19234" y="97323"/>
                    </a:cubicBezTo>
                    <a:cubicBezTo>
                      <a:pt x="19234" y="97179"/>
                      <a:pt x="19162" y="97035"/>
                      <a:pt x="19162" y="96891"/>
                    </a:cubicBezTo>
                    <a:cubicBezTo>
                      <a:pt x="17937" y="91848"/>
                      <a:pt x="17289" y="86662"/>
                      <a:pt x="17289" y="81475"/>
                    </a:cubicBezTo>
                    <a:cubicBezTo>
                      <a:pt x="17289" y="46032"/>
                      <a:pt x="46104" y="17145"/>
                      <a:pt x="81619" y="17145"/>
                    </a:cubicBezTo>
                    <a:cubicBezTo>
                      <a:pt x="117061" y="17145"/>
                      <a:pt x="145949" y="45960"/>
                      <a:pt x="145949" y="81475"/>
                    </a:cubicBezTo>
                    <a:cubicBezTo>
                      <a:pt x="145805" y="86662"/>
                      <a:pt x="145156" y="91848"/>
                      <a:pt x="143932" y="96891"/>
                    </a:cubicBez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>
                <a:noFill/>
              </a:ln>
            </p:spPr>
            <p:txBody>
              <a:bodyPr wrap="square" lIns="91424" tIns="45700" rIns="91424" bIns="45700" anchor="ctr" anchorCtr="0">
                <a:noAutofit/>
              </a:bodyPr>
              <a:lstStyle/>
              <a:p>
                <a:pPr marL="0" marR="0" lvl="0" indent="0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kumimoji="0" sz="1800" u="none" strike="noStrike" kern="1200" cap="none" spc="0" normalizeH="0" baseline="0">
                  <a:solidFill>
                    <a:srgbClr val="ffffff"/>
                  </a:solidFill>
                  <a:latin typeface="맑은 고딕"/>
                  <a:ea typeface="맑은 고딕"/>
                  <a:cs typeface="맑은 고딕 Semilight"/>
                  <a:sym typeface="Lato"/>
                </a:endParaRPr>
              </a:p>
            </p:txBody>
          </p:sp>
          <p:sp>
            <p:nvSpPr>
              <p:cNvPr id="13" name="Google Shape;588;p3"/>
              <p:cNvSpPr/>
              <p:nvPr/>
            </p:nvSpPr>
            <p:spPr>
              <a:xfrm>
                <a:off x="1770290" y="4317638"/>
                <a:ext cx="131869" cy="131869"/>
              </a:xfrm>
              <a:custGeom>
                <a:avLst/>
                <a:gdLst/>
                <a:rect l="l" t="t" r="r" b="b"/>
                <a:pathLst>
                  <a:path w="86445" h="86445" extrusionOk="0">
                    <a:moveTo>
                      <a:pt x="46248" y="5403"/>
                    </a:moveTo>
                    <a:cubicBezTo>
                      <a:pt x="23773" y="5403"/>
                      <a:pt x="5403" y="23701"/>
                      <a:pt x="5403" y="46176"/>
                    </a:cubicBezTo>
                    <a:cubicBezTo>
                      <a:pt x="5403" y="68652"/>
                      <a:pt x="23700" y="87022"/>
                      <a:pt x="46248" y="87022"/>
                    </a:cubicBezTo>
                    <a:cubicBezTo>
                      <a:pt x="68724" y="87022"/>
                      <a:pt x="87094" y="68724"/>
                      <a:pt x="87094" y="46176"/>
                    </a:cubicBezTo>
                    <a:cubicBezTo>
                      <a:pt x="87094" y="23701"/>
                      <a:pt x="68796" y="5403"/>
                      <a:pt x="46248" y="5403"/>
                    </a:cubicBezTo>
                    <a:close/>
                    <a:moveTo>
                      <a:pt x="46248" y="75280"/>
                    </a:moveTo>
                    <a:cubicBezTo>
                      <a:pt x="30184" y="75280"/>
                      <a:pt x="17145" y="62241"/>
                      <a:pt x="17145" y="46176"/>
                    </a:cubicBezTo>
                    <a:cubicBezTo>
                      <a:pt x="17145" y="30184"/>
                      <a:pt x="30184" y="17073"/>
                      <a:pt x="46248" y="17073"/>
                    </a:cubicBezTo>
                    <a:cubicBezTo>
                      <a:pt x="62313" y="17073"/>
                      <a:pt x="75352" y="30112"/>
                      <a:pt x="75352" y="46176"/>
                    </a:cubicBezTo>
                    <a:cubicBezTo>
                      <a:pt x="75352" y="62241"/>
                      <a:pt x="62313" y="75280"/>
                      <a:pt x="46248" y="75280"/>
                    </a:cubicBez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>
                <a:noFill/>
              </a:ln>
            </p:spPr>
            <p:txBody>
              <a:bodyPr wrap="square" lIns="91424" tIns="45700" rIns="91424" bIns="45700" anchor="ctr" anchorCtr="0">
                <a:noAutofit/>
              </a:bodyPr>
              <a:lstStyle/>
              <a:p>
                <a:pPr marL="0" marR="0" lvl="0" indent="0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kumimoji="0" sz="1800" u="none" strike="noStrike" kern="1200" cap="none" spc="0" normalizeH="0" baseline="0">
                  <a:solidFill>
                    <a:srgbClr val="ffffff"/>
                  </a:solidFill>
                  <a:latin typeface="맑은 고딕"/>
                  <a:ea typeface="맑은 고딕"/>
                  <a:cs typeface="맑은 고딕 Semilight"/>
                  <a:sym typeface="Lato"/>
                </a:endParaRPr>
              </a:p>
            </p:txBody>
          </p:sp>
        </p:grpSp>
        <p:grpSp>
          <p:nvGrpSpPr>
            <p:cNvPr id="14" name="Google Shape;666;p3"/>
            <p:cNvGrpSpPr/>
            <p:nvPr/>
          </p:nvGrpSpPr>
          <p:grpSpPr>
            <a:xfrm rot="0">
              <a:off x="402667" y="1954721"/>
              <a:ext cx="395608" cy="362641"/>
              <a:chOff x="10155856" y="2148334"/>
              <a:chExt cx="395608" cy="362641"/>
            </a:xfrm>
            <a:solidFill>
              <a:srgbClr val="ffffff">
                <a:alpha val="100000"/>
              </a:srgbClr>
            </a:solidFill>
          </p:grpSpPr>
          <p:sp>
            <p:nvSpPr>
              <p:cNvPr id="15" name="Google Shape;667;p3"/>
              <p:cNvSpPr/>
              <p:nvPr/>
            </p:nvSpPr>
            <p:spPr>
              <a:xfrm>
                <a:off x="10265088" y="2246632"/>
                <a:ext cx="164837" cy="21979"/>
              </a:xfrm>
              <a:custGeom>
                <a:avLst/>
                <a:gdLst/>
                <a:rect l="l" t="t" r="r" b="b"/>
                <a:pathLst>
                  <a:path w="108056" h="14407" extrusionOk="0">
                    <a:moveTo>
                      <a:pt x="8717" y="12030"/>
                    </a:moveTo>
                    <a:lnTo>
                      <a:pt x="106112" y="12030"/>
                    </a:lnTo>
                    <a:cubicBezTo>
                      <a:pt x="107985" y="12030"/>
                      <a:pt x="109425" y="10517"/>
                      <a:pt x="109425" y="8716"/>
                    </a:cubicBezTo>
                    <a:cubicBezTo>
                      <a:pt x="109425" y="6915"/>
                      <a:pt x="107913" y="5403"/>
                      <a:pt x="106112" y="5403"/>
                    </a:cubicBezTo>
                    <a:lnTo>
                      <a:pt x="8717" y="5403"/>
                    </a:lnTo>
                    <a:cubicBezTo>
                      <a:pt x="6844" y="5403"/>
                      <a:pt x="5403" y="6915"/>
                      <a:pt x="5403" y="8716"/>
                    </a:cubicBezTo>
                    <a:cubicBezTo>
                      <a:pt x="5403" y="10517"/>
                      <a:pt x="6916" y="12030"/>
                      <a:pt x="8717" y="12030"/>
                    </a:cubicBez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>
                <a:noFill/>
              </a:ln>
            </p:spPr>
            <p:txBody>
              <a:bodyPr wrap="square" lIns="91424" tIns="45700" rIns="91424" bIns="45700" anchor="ctr" anchorCtr="0">
                <a:noAutofit/>
              </a:bodyPr>
              <a:lstStyle/>
              <a:p>
                <a:pPr marL="0" marR="0" lvl="0" indent="0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kumimoji="0" sz="1800" u="none" strike="noStrike" kern="1200" cap="none" spc="0" normalizeH="0" baseline="0">
                  <a:solidFill>
                    <a:srgbClr val="ffffff"/>
                  </a:solidFill>
                  <a:latin typeface="맑은 고딕"/>
                  <a:ea typeface="맑은 고딕"/>
                  <a:cs typeface="맑은 고딕 Semilight"/>
                  <a:sym typeface="Lato"/>
                </a:endParaRPr>
              </a:p>
            </p:txBody>
          </p:sp>
          <p:sp>
            <p:nvSpPr>
              <p:cNvPr id="16" name="Google Shape;668;p3"/>
              <p:cNvSpPr/>
              <p:nvPr/>
            </p:nvSpPr>
            <p:spPr>
              <a:xfrm>
                <a:off x="10265198" y="2291247"/>
                <a:ext cx="164837" cy="21979"/>
              </a:xfrm>
              <a:custGeom>
                <a:avLst/>
                <a:gdLst/>
                <a:rect l="l" t="t" r="r" b="b"/>
                <a:pathLst>
                  <a:path w="108056" h="14407" extrusionOk="0">
                    <a:moveTo>
                      <a:pt x="109425" y="8716"/>
                    </a:moveTo>
                    <a:cubicBezTo>
                      <a:pt x="109425" y="6843"/>
                      <a:pt x="107913" y="5403"/>
                      <a:pt x="106112" y="5403"/>
                    </a:cubicBezTo>
                    <a:lnTo>
                      <a:pt x="8717" y="5403"/>
                    </a:lnTo>
                    <a:cubicBezTo>
                      <a:pt x="6844" y="5403"/>
                      <a:pt x="5403" y="6915"/>
                      <a:pt x="5403" y="8716"/>
                    </a:cubicBezTo>
                    <a:cubicBezTo>
                      <a:pt x="5403" y="10517"/>
                      <a:pt x="6916" y="12030"/>
                      <a:pt x="8717" y="12030"/>
                    </a:cubicBezTo>
                    <a:lnTo>
                      <a:pt x="106112" y="12030"/>
                    </a:lnTo>
                    <a:cubicBezTo>
                      <a:pt x="107913" y="12030"/>
                      <a:pt x="109425" y="10517"/>
                      <a:pt x="109425" y="8716"/>
                    </a:cubicBez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>
                <a:noFill/>
              </a:ln>
            </p:spPr>
            <p:txBody>
              <a:bodyPr wrap="square" lIns="91424" tIns="45700" rIns="91424" bIns="45700" anchor="ctr" anchorCtr="0">
                <a:noAutofit/>
              </a:bodyPr>
              <a:lstStyle/>
              <a:p>
                <a:pPr marL="0" marR="0" lvl="0" indent="0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kumimoji="0" sz="1800" u="none" strike="noStrike" kern="1200" cap="none" spc="0" normalizeH="0" baseline="0">
                  <a:solidFill>
                    <a:srgbClr val="ffffff"/>
                  </a:solidFill>
                  <a:latin typeface="맑은 고딕"/>
                  <a:ea typeface="맑은 고딕"/>
                  <a:cs typeface="맑은 고딕 Semilight"/>
                  <a:sym typeface="Lato"/>
                </a:endParaRPr>
              </a:p>
            </p:txBody>
          </p:sp>
          <p:sp>
            <p:nvSpPr>
              <p:cNvPr id="17" name="Google Shape;669;p3"/>
              <p:cNvSpPr/>
              <p:nvPr/>
            </p:nvSpPr>
            <p:spPr>
              <a:xfrm>
                <a:off x="10155856" y="2148334"/>
                <a:ext cx="395608" cy="362641"/>
              </a:xfrm>
              <a:custGeom>
                <a:avLst/>
                <a:gdLst/>
                <a:rect l="l" t="t" r="r" b="b"/>
                <a:pathLst>
                  <a:path w="259336" h="237724" extrusionOk="0">
                    <a:moveTo>
                      <a:pt x="253790" y="94189"/>
                    </a:moveTo>
                    <a:lnTo>
                      <a:pt x="212656" y="64150"/>
                    </a:lnTo>
                    <a:lnTo>
                      <a:pt x="212656" y="56946"/>
                    </a:lnTo>
                    <a:cubicBezTo>
                      <a:pt x="212656" y="42466"/>
                      <a:pt x="200409" y="30652"/>
                      <a:pt x="185354" y="30652"/>
                    </a:cubicBezTo>
                    <a:lnTo>
                      <a:pt x="166768" y="30652"/>
                    </a:lnTo>
                    <a:lnTo>
                      <a:pt x="133558" y="6376"/>
                    </a:lnTo>
                    <a:cubicBezTo>
                      <a:pt x="131829" y="5079"/>
                      <a:pt x="129452" y="5079"/>
                      <a:pt x="127651" y="6376"/>
                    </a:cubicBezTo>
                    <a:lnTo>
                      <a:pt x="94442" y="30652"/>
                    </a:lnTo>
                    <a:lnTo>
                      <a:pt x="75856" y="30652"/>
                    </a:lnTo>
                    <a:cubicBezTo>
                      <a:pt x="60800" y="30652"/>
                      <a:pt x="48553" y="42466"/>
                      <a:pt x="48553" y="56946"/>
                    </a:cubicBezTo>
                    <a:lnTo>
                      <a:pt x="48553" y="64150"/>
                    </a:lnTo>
                    <a:lnTo>
                      <a:pt x="7420" y="94189"/>
                    </a:lnTo>
                    <a:cubicBezTo>
                      <a:pt x="6123" y="95126"/>
                      <a:pt x="5403" y="96639"/>
                      <a:pt x="5403" y="98224"/>
                    </a:cubicBezTo>
                    <a:cubicBezTo>
                      <a:pt x="5403" y="98512"/>
                      <a:pt x="5475" y="98800"/>
                      <a:pt x="5475" y="99016"/>
                    </a:cubicBezTo>
                    <a:cubicBezTo>
                      <a:pt x="5475" y="99232"/>
                      <a:pt x="5403" y="99448"/>
                      <a:pt x="5403" y="99664"/>
                    </a:cubicBezTo>
                    <a:lnTo>
                      <a:pt x="5403" y="223929"/>
                    </a:lnTo>
                    <a:cubicBezTo>
                      <a:pt x="5403" y="224650"/>
                      <a:pt x="5619" y="225370"/>
                      <a:pt x="5907" y="226019"/>
                    </a:cubicBezTo>
                    <a:cubicBezTo>
                      <a:pt x="5403" y="227171"/>
                      <a:pt x="5259" y="228468"/>
                      <a:pt x="5691" y="229693"/>
                    </a:cubicBezTo>
                    <a:cubicBezTo>
                      <a:pt x="6411" y="231710"/>
                      <a:pt x="8285" y="233078"/>
                      <a:pt x="10446" y="233078"/>
                    </a:cubicBezTo>
                    <a:lnTo>
                      <a:pt x="250836" y="233078"/>
                    </a:lnTo>
                    <a:cubicBezTo>
                      <a:pt x="252997" y="233078"/>
                      <a:pt x="254870" y="231710"/>
                      <a:pt x="255590" y="229693"/>
                    </a:cubicBezTo>
                    <a:cubicBezTo>
                      <a:pt x="256023" y="228468"/>
                      <a:pt x="255878" y="227171"/>
                      <a:pt x="255374" y="226091"/>
                    </a:cubicBezTo>
                    <a:cubicBezTo>
                      <a:pt x="255662" y="225442"/>
                      <a:pt x="255878" y="224794"/>
                      <a:pt x="255878" y="224002"/>
                    </a:cubicBezTo>
                    <a:lnTo>
                      <a:pt x="255878" y="99736"/>
                    </a:lnTo>
                    <a:cubicBezTo>
                      <a:pt x="255878" y="99520"/>
                      <a:pt x="255806" y="99304"/>
                      <a:pt x="255806" y="99088"/>
                    </a:cubicBezTo>
                    <a:cubicBezTo>
                      <a:pt x="255878" y="98800"/>
                      <a:pt x="255878" y="98512"/>
                      <a:pt x="255878" y="98224"/>
                    </a:cubicBezTo>
                    <a:cubicBezTo>
                      <a:pt x="255806" y="96567"/>
                      <a:pt x="255014" y="95126"/>
                      <a:pt x="253790" y="94189"/>
                    </a:cubicBezTo>
                    <a:close/>
                    <a:moveTo>
                      <a:pt x="212656" y="76540"/>
                    </a:moveTo>
                    <a:lnTo>
                      <a:pt x="242480" y="98368"/>
                    </a:lnTo>
                    <a:lnTo>
                      <a:pt x="213664" y="120555"/>
                    </a:lnTo>
                    <a:lnTo>
                      <a:pt x="212584" y="121348"/>
                    </a:lnTo>
                    <a:lnTo>
                      <a:pt x="212584" y="76540"/>
                    </a:lnTo>
                    <a:close/>
                    <a:moveTo>
                      <a:pt x="130605" y="16605"/>
                    </a:moveTo>
                    <a:lnTo>
                      <a:pt x="149839" y="30652"/>
                    </a:lnTo>
                    <a:lnTo>
                      <a:pt x="111443" y="30652"/>
                    </a:lnTo>
                    <a:lnTo>
                      <a:pt x="130605" y="16605"/>
                    </a:lnTo>
                    <a:close/>
                    <a:moveTo>
                      <a:pt x="58567" y="56946"/>
                    </a:moveTo>
                    <a:cubicBezTo>
                      <a:pt x="58567" y="47941"/>
                      <a:pt x="66347" y="40665"/>
                      <a:pt x="75928" y="40665"/>
                    </a:cubicBezTo>
                    <a:lnTo>
                      <a:pt x="185354" y="40665"/>
                    </a:lnTo>
                    <a:cubicBezTo>
                      <a:pt x="194934" y="40665"/>
                      <a:pt x="202715" y="47941"/>
                      <a:pt x="202715" y="56946"/>
                    </a:cubicBezTo>
                    <a:lnTo>
                      <a:pt x="202715" y="128551"/>
                    </a:lnTo>
                    <a:lnTo>
                      <a:pt x="163382" y="157079"/>
                    </a:lnTo>
                    <a:cubicBezTo>
                      <a:pt x="162734" y="157222"/>
                      <a:pt x="162085" y="157439"/>
                      <a:pt x="161509" y="157871"/>
                    </a:cubicBezTo>
                    <a:lnTo>
                      <a:pt x="130965" y="180923"/>
                    </a:lnTo>
                    <a:lnTo>
                      <a:pt x="98980" y="157799"/>
                    </a:lnTo>
                    <a:lnTo>
                      <a:pt x="98980" y="157799"/>
                    </a:lnTo>
                    <a:lnTo>
                      <a:pt x="98980" y="157799"/>
                    </a:lnTo>
                    <a:lnTo>
                      <a:pt x="58639" y="128479"/>
                    </a:lnTo>
                    <a:lnTo>
                      <a:pt x="58639" y="56946"/>
                    </a:lnTo>
                    <a:close/>
                    <a:moveTo>
                      <a:pt x="48626" y="76540"/>
                    </a:moveTo>
                    <a:lnTo>
                      <a:pt x="48626" y="120339"/>
                    </a:lnTo>
                    <a:lnTo>
                      <a:pt x="18874" y="98296"/>
                    </a:lnTo>
                    <a:lnTo>
                      <a:pt x="48626" y="76540"/>
                    </a:lnTo>
                    <a:close/>
                    <a:moveTo>
                      <a:pt x="15416" y="109533"/>
                    </a:moveTo>
                    <a:lnTo>
                      <a:pt x="87526" y="161905"/>
                    </a:lnTo>
                    <a:lnTo>
                      <a:pt x="15416" y="214277"/>
                    </a:lnTo>
                    <a:lnTo>
                      <a:pt x="15416" y="109533"/>
                    </a:lnTo>
                    <a:close/>
                    <a:moveTo>
                      <a:pt x="25069" y="223137"/>
                    </a:moveTo>
                    <a:lnTo>
                      <a:pt x="96171" y="168100"/>
                    </a:lnTo>
                    <a:lnTo>
                      <a:pt x="128083" y="191224"/>
                    </a:lnTo>
                    <a:cubicBezTo>
                      <a:pt x="129884" y="192521"/>
                      <a:pt x="132262" y="192449"/>
                      <a:pt x="133991" y="191152"/>
                    </a:cubicBezTo>
                    <a:lnTo>
                      <a:pt x="164462" y="168100"/>
                    </a:lnTo>
                    <a:lnTo>
                      <a:pt x="236140" y="223065"/>
                    </a:lnTo>
                    <a:lnTo>
                      <a:pt x="25069" y="223065"/>
                    </a:lnTo>
                    <a:close/>
                    <a:moveTo>
                      <a:pt x="245865" y="214205"/>
                    </a:moveTo>
                    <a:lnTo>
                      <a:pt x="173755" y="161833"/>
                    </a:lnTo>
                    <a:lnTo>
                      <a:pt x="245865" y="109462"/>
                    </a:lnTo>
                    <a:lnTo>
                      <a:pt x="245865" y="214205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>
                <a:noFill/>
              </a:ln>
            </p:spPr>
            <p:txBody>
              <a:bodyPr wrap="square" lIns="91424" tIns="45700" rIns="91424" bIns="45700" anchor="ctr" anchorCtr="0">
                <a:noAutofit/>
              </a:bodyPr>
              <a:lstStyle/>
              <a:p>
                <a:pPr marL="0" marR="0" lvl="0" indent="0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kumimoji="0" sz="1800" u="none" strike="noStrike" kern="1200" cap="none" spc="0" normalizeH="0" baseline="0">
                  <a:solidFill>
                    <a:srgbClr val="ffffff"/>
                  </a:solidFill>
                  <a:latin typeface="맑은 고딕"/>
                  <a:ea typeface="맑은 고딕"/>
                  <a:cs typeface="맑은 고딕 Semilight"/>
                  <a:sym typeface="Lato"/>
                </a:endParaRPr>
              </a:p>
            </p:txBody>
          </p:sp>
        </p:grpSp>
        <p:grpSp>
          <p:nvGrpSpPr>
            <p:cNvPr id="18" name="Google Shape;561;p3"/>
            <p:cNvGrpSpPr/>
            <p:nvPr/>
          </p:nvGrpSpPr>
          <p:grpSpPr>
            <a:xfrm rot="0">
              <a:off x="416661" y="2609194"/>
              <a:ext cx="370040" cy="368463"/>
              <a:chOff x="2363446" y="3566533"/>
              <a:chExt cx="370040" cy="368463"/>
            </a:xfrm>
            <a:solidFill>
              <a:srgbClr val="ffffff">
                <a:alpha val="100000"/>
              </a:srgbClr>
            </a:solidFill>
          </p:grpSpPr>
          <p:sp>
            <p:nvSpPr>
              <p:cNvPr id="19" name="Google Shape;562;p3"/>
              <p:cNvSpPr/>
              <p:nvPr/>
            </p:nvSpPr>
            <p:spPr>
              <a:xfrm>
                <a:off x="2363446" y="3605324"/>
                <a:ext cx="340662" cy="329672"/>
              </a:xfrm>
              <a:custGeom>
                <a:avLst/>
                <a:gdLst/>
                <a:rect l="l" t="t" r="r" b="b"/>
                <a:pathLst>
                  <a:path w="223317" h="216113" extrusionOk="0">
                    <a:moveTo>
                      <a:pt x="19330" y="25213"/>
                    </a:moveTo>
                    <a:cubicBezTo>
                      <a:pt x="18393" y="26294"/>
                      <a:pt x="17457" y="27446"/>
                      <a:pt x="16592" y="28599"/>
                    </a:cubicBezTo>
                    <a:cubicBezTo>
                      <a:pt x="8956" y="35371"/>
                      <a:pt x="2905" y="50283"/>
                      <a:pt x="6435" y="68652"/>
                    </a:cubicBezTo>
                    <a:cubicBezTo>
                      <a:pt x="21707" y="148254"/>
                      <a:pt x="88774" y="208838"/>
                      <a:pt x="169457" y="216113"/>
                    </a:cubicBezTo>
                    <a:cubicBezTo>
                      <a:pt x="171186" y="216258"/>
                      <a:pt x="172914" y="216330"/>
                      <a:pt x="174643" y="216330"/>
                    </a:cubicBezTo>
                    <a:cubicBezTo>
                      <a:pt x="183936" y="216330"/>
                      <a:pt x="192653" y="214025"/>
                      <a:pt x="199640" y="209774"/>
                    </a:cubicBezTo>
                    <a:cubicBezTo>
                      <a:pt x="203026" y="207829"/>
                      <a:pt x="205980" y="205380"/>
                      <a:pt x="208573" y="202570"/>
                    </a:cubicBezTo>
                    <a:lnTo>
                      <a:pt x="215489" y="194934"/>
                    </a:lnTo>
                    <a:cubicBezTo>
                      <a:pt x="229032" y="179951"/>
                      <a:pt x="227807" y="156826"/>
                      <a:pt x="212895" y="143283"/>
                    </a:cubicBezTo>
                    <a:lnTo>
                      <a:pt x="201225" y="132694"/>
                    </a:lnTo>
                    <a:cubicBezTo>
                      <a:pt x="194454" y="126570"/>
                      <a:pt x="185809" y="123257"/>
                      <a:pt x="176732" y="123257"/>
                    </a:cubicBezTo>
                    <a:cubicBezTo>
                      <a:pt x="166431" y="123257"/>
                      <a:pt x="156562" y="127651"/>
                      <a:pt x="149646" y="135287"/>
                    </a:cubicBezTo>
                    <a:lnTo>
                      <a:pt x="142731" y="142923"/>
                    </a:lnTo>
                    <a:cubicBezTo>
                      <a:pt x="139993" y="145949"/>
                      <a:pt x="137832" y="149263"/>
                      <a:pt x="136247" y="152937"/>
                    </a:cubicBezTo>
                    <a:cubicBezTo>
                      <a:pt x="108657" y="141338"/>
                      <a:pt x="85965" y="120591"/>
                      <a:pt x="71917" y="94081"/>
                    </a:cubicBezTo>
                    <a:cubicBezTo>
                      <a:pt x="76960" y="91992"/>
                      <a:pt x="81570" y="88823"/>
                      <a:pt x="85244" y="84717"/>
                    </a:cubicBezTo>
                    <a:lnTo>
                      <a:pt x="92160" y="77081"/>
                    </a:lnTo>
                    <a:cubicBezTo>
                      <a:pt x="98715" y="69805"/>
                      <a:pt x="102029" y="60440"/>
                      <a:pt x="101525" y="50715"/>
                    </a:cubicBezTo>
                    <a:cubicBezTo>
                      <a:pt x="101021" y="40990"/>
                      <a:pt x="96770" y="31985"/>
                      <a:pt x="89567" y="25430"/>
                    </a:cubicBezTo>
                    <a:lnTo>
                      <a:pt x="77897" y="14840"/>
                    </a:lnTo>
                    <a:cubicBezTo>
                      <a:pt x="71125" y="8717"/>
                      <a:pt x="62480" y="5403"/>
                      <a:pt x="53404" y="5403"/>
                    </a:cubicBezTo>
                    <a:cubicBezTo>
                      <a:pt x="43102" y="5403"/>
                      <a:pt x="33161" y="9797"/>
                      <a:pt x="26245" y="17433"/>
                    </a:cubicBezTo>
                    <a:lnTo>
                      <a:pt x="19330" y="25213"/>
                    </a:lnTo>
                    <a:close/>
                    <a:moveTo>
                      <a:pt x="33233" y="23845"/>
                    </a:moveTo>
                    <a:cubicBezTo>
                      <a:pt x="38348" y="18154"/>
                      <a:pt x="45696" y="14912"/>
                      <a:pt x="53404" y="14912"/>
                    </a:cubicBezTo>
                    <a:cubicBezTo>
                      <a:pt x="60103" y="14912"/>
                      <a:pt x="66587" y="17433"/>
                      <a:pt x="71629" y="21900"/>
                    </a:cubicBezTo>
                    <a:lnTo>
                      <a:pt x="83299" y="32489"/>
                    </a:lnTo>
                    <a:cubicBezTo>
                      <a:pt x="88702" y="37388"/>
                      <a:pt x="91872" y="44015"/>
                      <a:pt x="92232" y="51291"/>
                    </a:cubicBezTo>
                    <a:cubicBezTo>
                      <a:pt x="92592" y="58567"/>
                      <a:pt x="90143" y="65483"/>
                      <a:pt x="85244" y="70885"/>
                    </a:cubicBezTo>
                    <a:lnTo>
                      <a:pt x="78329" y="78521"/>
                    </a:lnTo>
                    <a:lnTo>
                      <a:pt x="78329" y="78521"/>
                    </a:lnTo>
                    <a:cubicBezTo>
                      <a:pt x="75015" y="82195"/>
                      <a:pt x="70765" y="84861"/>
                      <a:pt x="66010" y="86302"/>
                    </a:cubicBezTo>
                    <a:lnTo>
                      <a:pt x="63921" y="86950"/>
                    </a:lnTo>
                    <a:cubicBezTo>
                      <a:pt x="62624" y="87382"/>
                      <a:pt x="61544" y="88318"/>
                      <a:pt x="60968" y="89615"/>
                    </a:cubicBezTo>
                    <a:cubicBezTo>
                      <a:pt x="60391" y="90912"/>
                      <a:pt x="60463" y="92353"/>
                      <a:pt x="61040" y="93577"/>
                    </a:cubicBezTo>
                    <a:lnTo>
                      <a:pt x="62048" y="95522"/>
                    </a:lnTo>
                    <a:cubicBezTo>
                      <a:pt x="77392" y="126355"/>
                      <a:pt x="103470" y="150271"/>
                      <a:pt x="135455" y="162878"/>
                    </a:cubicBezTo>
                    <a:lnTo>
                      <a:pt x="137256" y="163598"/>
                    </a:lnTo>
                    <a:cubicBezTo>
                      <a:pt x="138480" y="164102"/>
                      <a:pt x="139777" y="164030"/>
                      <a:pt x="140930" y="163454"/>
                    </a:cubicBezTo>
                    <a:cubicBezTo>
                      <a:pt x="142082" y="162878"/>
                      <a:pt x="143019" y="161941"/>
                      <a:pt x="143379" y="160716"/>
                    </a:cubicBezTo>
                    <a:lnTo>
                      <a:pt x="144027" y="158915"/>
                    </a:lnTo>
                    <a:cubicBezTo>
                      <a:pt x="145252" y="155386"/>
                      <a:pt x="147125" y="152144"/>
                      <a:pt x="149646" y="149335"/>
                    </a:cubicBezTo>
                    <a:lnTo>
                      <a:pt x="156562" y="141699"/>
                    </a:lnTo>
                    <a:cubicBezTo>
                      <a:pt x="161676" y="136007"/>
                      <a:pt x="169024" y="132766"/>
                      <a:pt x="176732" y="132766"/>
                    </a:cubicBezTo>
                    <a:cubicBezTo>
                      <a:pt x="183432" y="132766"/>
                      <a:pt x="189915" y="135287"/>
                      <a:pt x="194958" y="139754"/>
                    </a:cubicBezTo>
                    <a:lnTo>
                      <a:pt x="206628" y="150343"/>
                    </a:lnTo>
                    <a:cubicBezTo>
                      <a:pt x="217722" y="160356"/>
                      <a:pt x="218586" y="177573"/>
                      <a:pt x="208573" y="188667"/>
                    </a:cubicBezTo>
                    <a:lnTo>
                      <a:pt x="201657" y="196303"/>
                    </a:lnTo>
                    <a:cubicBezTo>
                      <a:pt x="199785" y="198392"/>
                      <a:pt x="197551" y="200193"/>
                      <a:pt x="194886" y="201706"/>
                    </a:cubicBezTo>
                    <a:cubicBezTo>
                      <a:pt x="188258" y="205812"/>
                      <a:pt x="179542" y="207613"/>
                      <a:pt x="170393" y="206749"/>
                    </a:cubicBezTo>
                    <a:cubicBezTo>
                      <a:pt x="93817" y="199905"/>
                      <a:pt x="30207" y="142347"/>
                      <a:pt x="15728" y="66851"/>
                    </a:cubicBezTo>
                    <a:cubicBezTo>
                      <a:pt x="12630" y="51003"/>
                      <a:pt x="18393" y="39405"/>
                      <a:pt x="23076" y="35443"/>
                    </a:cubicBezTo>
                    <a:cubicBezTo>
                      <a:pt x="23220" y="35299"/>
                      <a:pt x="23364" y="35154"/>
                      <a:pt x="23508" y="35011"/>
                    </a:cubicBezTo>
                    <a:lnTo>
                      <a:pt x="23796" y="34650"/>
                    </a:lnTo>
                    <a:cubicBezTo>
                      <a:pt x="23940" y="34506"/>
                      <a:pt x="24084" y="34362"/>
                      <a:pt x="24156" y="34146"/>
                    </a:cubicBezTo>
                    <a:cubicBezTo>
                      <a:pt x="24805" y="33210"/>
                      <a:pt x="25525" y="32273"/>
                      <a:pt x="26317" y="31409"/>
                    </a:cubicBezTo>
                    <a:lnTo>
                      <a:pt x="33233" y="23845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>
                <a:noFill/>
              </a:ln>
            </p:spPr>
            <p:txBody>
              <a:bodyPr wrap="square" lIns="91424" tIns="45700" rIns="91424" bIns="45700" anchor="ctr" anchorCtr="0">
                <a:noAutofit/>
              </a:bodyPr>
              <a:lstStyle/>
              <a:p>
                <a:pPr marL="0" marR="0" lvl="0" indent="0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kumimoji="0" sz="1800" u="none" strike="noStrike" kern="1200" cap="none" spc="0" normalizeH="0" baseline="0">
                  <a:solidFill>
                    <a:srgbClr val="ffffff"/>
                  </a:solidFill>
                  <a:latin typeface="맑은 고딕"/>
                  <a:ea typeface="맑은 고딕"/>
                  <a:cs typeface="맑은 고딕 Semilight"/>
                  <a:sym typeface="Lato"/>
                </a:endParaRPr>
              </a:p>
            </p:txBody>
          </p:sp>
          <p:sp>
            <p:nvSpPr>
              <p:cNvPr id="20" name="Google Shape;563;p3"/>
              <p:cNvSpPr/>
              <p:nvPr/>
            </p:nvSpPr>
            <p:spPr>
              <a:xfrm>
                <a:off x="2535682" y="3566533"/>
                <a:ext cx="197804" cy="197804"/>
              </a:xfrm>
              <a:custGeom>
                <a:avLst/>
                <a:gdLst/>
                <a:rect l="l" t="t" r="r" b="b"/>
                <a:pathLst>
                  <a:path w="129668" h="129668" extrusionOk="0">
                    <a:moveTo>
                      <a:pt x="126786" y="116989"/>
                    </a:moveTo>
                    <a:cubicBezTo>
                      <a:pt x="126786" y="55469"/>
                      <a:pt x="76720" y="5403"/>
                      <a:pt x="15200" y="5403"/>
                    </a:cubicBezTo>
                    <a:cubicBezTo>
                      <a:pt x="9797" y="5403"/>
                      <a:pt x="5403" y="9797"/>
                      <a:pt x="5403" y="15200"/>
                    </a:cubicBezTo>
                    <a:cubicBezTo>
                      <a:pt x="5403" y="20603"/>
                      <a:pt x="9797" y="24997"/>
                      <a:pt x="15200" y="24997"/>
                    </a:cubicBezTo>
                    <a:cubicBezTo>
                      <a:pt x="65987" y="24997"/>
                      <a:pt x="107264" y="66275"/>
                      <a:pt x="107264" y="117061"/>
                    </a:cubicBezTo>
                    <a:cubicBezTo>
                      <a:pt x="107264" y="122464"/>
                      <a:pt x="111659" y="126858"/>
                      <a:pt x="117061" y="126858"/>
                    </a:cubicBezTo>
                    <a:cubicBezTo>
                      <a:pt x="122392" y="126786"/>
                      <a:pt x="126786" y="122392"/>
                      <a:pt x="126786" y="116989"/>
                    </a:cubicBezTo>
                    <a:close/>
                    <a:moveTo>
                      <a:pt x="116989" y="122104"/>
                    </a:moveTo>
                    <a:cubicBezTo>
                      <a:pt x="114180" y="122104"/>
                      <a:pt x="111875" y="119799"/>
                      <a:pt x="111875" y="117061"/>
                    </a:cubicBezTo>
                    <a:cubicBezTo>
                      <a:pt x="111875" y="63681"/>
                      <a:pt x="68508" y="20315"/>
                      <a:pt x="15128" y="20315"/>
                    </a:cubicBezTo>
                    <a:cubicBezTo>
                      <a:pt x="12318" y="20315"/>
                      <a:pt x="10013" y="18009"/>
                      <a:pt x="10013" y="15272"/>
                    </a:cubicBezTo>
                    <a:cubicBezTo>
                      <a:pt x="10013" y="12462"/>
                      <a:pt x="12318" y="10157"/>
                      <a:pt x="15128" y="10157"/>
                    </a:cubicBezTo>
                    <a:cubicBezTo>
                      <a:pt x="74055" y="10157"/>
                      <a:pt x="122032" y="58135"/>
                      <a:pt x="122032" y="117061"/>
                    </a:cubicBezTo>
                    <a:cubicBezTo>
                      <a:pt x="122104" y="119799"/>
                      <a:pt x="119799" y="122104"/>
                      <a:pt x="116989" y="122104"/>
                    </a:cubicBez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>
                <a:noFill/>
              </a:ln>
            </p:spPr>
            <p:txBody>
              <a:bodyPr wrap="square" lIns="91424" tIns="45700" rIns="91424" bIns="45700" anchor="ctr" anchorCtr="0">
                <a:noAutofit/>
              </a:bodyPr>
              <a:lstStyle/>
              <a:p>
                <a:pPr marL="0" marR="0" lvl="0" indent="0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kumimoji="0" sz="1800" u="none" strike="noStrike" kern="1200" cap="none" spc="0" normalizeH="0" baseline="0">
                  <a:solidFill>
                    <a:srgbClr val="ffffff"/>
                  </a:solidFill>
                  <a:latin typeface="맑은 고딕"/>
                  <a:ea typeface="맑은 고딕"/>
                  <a:cs typeface="맑은 고딕 Semilight"/>
                  <a:sym typeface="Lato"/>
                </a:endParaRPr>
              </a:p>
            </p:txBody>
          </p:sp>
          <p:sp>
            <p:nvSpPr>
              <p:cNvPr id="21" name="Google Shape;564;p3"/>
              <p:cNvSpPr/>
              <p:nvPr/>
            </p:nvSpPr>
            <p:spPr>
              <a:xfrm>
                <a:off x="2533813" y="3621918"/>
                <a:ext cx="142858" cy="142858"/>
              </a:xfrm>
              <a:custGeom>
                <a:avLst/>
                <a:gdLst/>
                <a:rect l="l" t="t" r="r" b="b"/>
                <a:pathLst>
                  <a:path w="93649" h="93649" extrusionOk="0">
                    <a:moveTo>
                      <a:pt x="15200" y="5403"/>
                    </a:moveTo>
                    <a:cubicBezTo>
                      <a:pt x="9797" y="5403"/>
                      <a:pt x="5403" y="9797"/>
                      <a:pt x="5403" y="15200"/>
                    </a:cubicBezTo>
                    <a:cubicBezTo>
                      <a:pt x="5403" y="20603"/>
                      <a:pt x="9797" y="24997"/>
                      <a:pt x="15200" y="24997"/>
                    </a:cubicBezTo>
                    <a:cubicBezTo>
                      <a:pt x="46608" y="24997"/>
                      <a:pt x="72110" y="50499"/>
                      <a:pt x="72110" y="81907"/>
                    </a:cubicBezTo>
                    <a:cubicBezTo>
                      <a:pt x="72110" y="87310"/>
                      <a:pt x="76504" y="91704"/>
                      <a:pt x="81907" y="91704"/>
                    </a:cubicBezTo>
                    <a:cubicBezTo>
                      <a:pt x="87310" y="91704"/>
                      <a:pt x="91704" y="87310"/>
                      <a:pt x="91704" y="81907"/>
                    </a:cubicBezTo>
                    <a:cubicBezTo>
                      <a:pt x="91632" y="39765"/>
                      <a:pt x="57342" y="5403"/>
                      <a:pt x="15200" y="5403"/>
                    </a:cubicBezTo>
                    <a:close/>
                    <a:moveTo>
                      <a:pt x="81907" y="86950"/>
                    </a:moveTo>
                    <a:cubicBezTo>
                      <a:pt x="79097" y="86950"/>
                      <a:pt x="76792" y="84644"/>
                      <a:pt x="76792" y="81907"/>
                    </a:cubicBezTo>
                    <a:cubicBezTo>
                      <a:pt x="76792" y="47905"/>
                      <a:pt x="49130" y="20315"/>
                      <a:pt x="15200" y="20315"/>
                    </a:cubicBezTo>
                    <a:cubicBezTo>
                      <a:pt x="12390" y="20315"/>
                      <a:pt x="10157" y="18009"/>
                      <a:pt x="10157" y="15272"/>
                    </a:cubicBezTo>
                    <a:cubicBezTo>
                      <a:pt x="10157" y="12462"/>
                      <a:pt x="12463" y="10229"/>
                      <a:pt x="15200" y="10229"/>
                    </a:cubicBezTo>
                    <a:cubicBezTo>
                      <a:pt x="54749" y="10229"/>
                      <a:pt x="86950" y="42430"/>
                      <a:pt x="86950" y="81979"/>
                    </a:cubicBezTo>
                    <a:cubicBezTo>
                      <a:pt x="86950" y="84717"/>
                      <a:pt x="84716" y="86950"/>
                      <a:pt x="81907" y="86950"/>
                    </a:cubicBez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>
                <a:noFill/>
              </a:ln>
            </p:spPr>
            <p:txBody>
              <a:bodyPr wrap="square" lIns="91424" tIns="45700" rIns="91424" bIns="45700" anchor="ctr" anchorCtr="0">
                <a:noAutofit/>
              </a:bodyPr>
              <a:lstStyle/>
              <a:p>
                <a:pPr marL="0" marR="0" lvl="0" indent="0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kumimoji="0" sz="1800" u="none" strike="noStrike" kern="1200" cap="none" spc="0" normalizeH="0" baseline="0">
                  <a:solidFill>
                    <a:srgbClr val="ffffff"/>
                  </a:solidFill>
                  <a:latin typeface="맑은 고딕"/>
                  <a:ea typeface="맑은 고딕"/>
                  <a:cs typeface="맑은 고딕 Semilight"/>
                  <a:sym typeface="Lato"/>
                </a:endParaRPr>
              </a:p>
            </p:txBody>
          </p:sp>
        </p:grpSp>
        <p:sp>
          <p:nvSpPr>
            <p:cNvPr id="22" name="TextBox 14"/>
            <p:cNvSpPr txBox="1"/>
            <p:nvPr/>
          </p:nvSpPr>
          <p:spPr>
            <a:xfrm>
              <a:off x="886987" y="1038395"/>
              <a:ext cx="2468076" cy="7767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defTabSz="914400" rtl="0" eaLnBrk="1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1600" u="none" strike="noStrike" kern="1200" cap="none" spc="0" normalizeH="0" baseline="0">
                  <a:solidFill>
                    <a:srgbClr val="ffffff"/>
                  </a:solidFill>
                  <a:latin typeface="맑은 고딕"/>
                  <a:ea typeface="맑은 고딕"/>
                  <a:cs typeface="맑은 고딕 Semilight"/>
                </a:rPr>
                <a:t>(</a:t>
              </a:r>
              <a:r>
                <a:rPr kumimoji="0" lang="ko-KR" altLang="en-US" sz="1600" u="none" strike="noStrike" kern="1200" cap="none" spc="0" normalizeH="0" baseline="0">
                  <a:solidFill>
                    <a:srgbClr val="ffffff"/>
                  </a:solidFill>
                  <a:latin typeface="맑은 고딕"/>
                  <a:ea typeface="맑은 고딕"/>
                  <a:cs typeface="맑은 고딕 Semilight"/>
                </a:rPr>
                <a:t>주</a:t>
              </a:r>
              <a:r>
                <a:rPr kumimoji="0" lang="en-US" altLang="ko-KR" sz="1600" u="none" strike="noStrike" kern="1200" cap="none" spc="0" normalizeH="0" baseline="0">
                  <a:solidFill>
                    <a:srgbClr val="ffffff"/>
                  </a:solidFill>
                  <a:latin typeface="맑은 고딕"/>
                  <a:ea typeface="맑은 고딕"/>
                  <a:cs typeface="맑은 고딕 Semilight"/>
                </a:rPr>
                <a:t>)</a:t>
              </a:r>
              <a:r>
                <a:rPr kumimoji="0" lang="ko-KR" altLang="en-US" sz="1600" u="none" strike="noStrike" kern="1200" cap="none" spc="0" normalizeH="0" baseline="0">
                  <a:solidFill>
                    <a:srgbClr val="ffffff"/>
                  </a:solidFill>
                  <a:latin typeface="맑은 고딕"/>
                  <a:ea typeface="맑은 고딕"/>
                  <a:cs typeface="맑은 고딕 Semilight"/>
                </a:rPr>
                <a:t>모비젠 </a:t>
              </a:r>
              <a:endParaRPr kumimoji="0" lang="ko-KR" altLang="en-US" sz="160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 Semilight"/>
              </a:endParaRPr>
            </a:p>
            <a:p>
              <a:pPr marL="0" lvl="0" indent="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en-US" altLang="ko-KR" sz="1600">
                  <a:solidFill>
                    <a:srgbClr val="ffffff"/>
                  </a:solidFill>
                  <a:latin typeface="맑은 고딕"/>
                  <a:ea typeface="맑은 고딕"/>
                  <a:cs typeface="맑은 고딕 Semilight"/>
                </a:rPr>
                <a:t>DX-Ops </a:t>
              </a:r>
              <a:r>
                <a:rPr kumimoji="0" lang="ko-KR" altLang="en-US" sz="1600" u="none" strike="noStrike" kern="1200" cap="none" spc="0" normalizeH="0" baseline="0">
                  <a:solidFill>
                    <a:srgbClr val="ffffff"/>
                  </a:solidFill>
                  <a:latin typeface="맑은 고딕"/>
                  <a:ea typeface="맑은 고딕"/>
                  <a:cs typeface="맑은 고딕 Semilight"/>
                </a:rPr>
                <a:t>개발팀</a:t>
              </a:r>
              <a:endParaRPr kumimoji="0" lang="ko-KR" altLang="en-US" sz="160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 Semilight"/>
              </a:endParaRPr>
            </a:p>
          </p:txBody>
        </p:sp>
        <p:sp>
          <p:nvSpPr>
            <p:cNvPr id="23" name="TextBox 15"/>
            <p:cNvSpPr txBox="1"/>
            <p:nvPr/>
          </p:nvSpPr>
          <p:spPr>
            <a:xfrm>
              <a:off x="899946" y="1932667"/>
              <a:ext cx="3440069" cy="44667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defTabSz="914400" rtl="0" eaLnBrk="1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sz="1600" u="none" strike="noStrike" kern="1200" cap="none" spc="0" normalizeH="0" baseline="0">
                  <a:solidFill>
                    <a:srgbClr val="ffffff"/>
                  </a:solidFill>
                  <a:latin typeface="맑은 고딕"/>
                  <a:ea typeface="맑은 고딕"/>
                  <a:cs typeface="맑은 고딕 Semilight"/>
                </a:rPr>
                <a:t>chohi@chungbuk.ac.kr</a:t>
              </a:r>
              <a:endParaRPr kumimoji="0" lang="en-US" sz="160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 Semilight"/>
              </a:endParaRPr>
            </a:p>
          </p:txBody>
        </p:sp>
        <p:sp>
          <p:nvSpPr>
            <p:cNvPr id="24" name="TextBox 16"/>
            <p:cNvSpPr txBox="1"/>
            <p:nvPr/>
          </p:nvSpPr>
          <p:spPr>
            <a:xfrm>
              <a:off x="899946" y="2561838"/>
              <a:ext cx="3440069" cy="4461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defTabSz="914400" rtl="0" eaLnBrk="1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kumimoji="0" lang="en-US" altLang="ko-KR" sz="1600" u="none" strike="noStrike" kern="1200" cap="none" spc="0" normalizeH="0" baseline="0">
                  <a:solidFill>
                    <a:srgbClr val="ffffff"/>
                  </a:solidFill>
                  <a:latin typeface="맑은 고딕"/>
                  <a:ea typeface="맑은 고딕"/>
                  <a:cs typeface="맑은 고딕 Semilight"/>
                </a:rPr>
                <a:t>010 - 3223 - 7851</a:t>
              </a:r>
              <a:endParaRPr kumimoji="0" lang="en-US" altLang="ko-KR" sz="160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 Semilight"/>
              </a:endParaRPr>
            </a:p>
          </p:txBody>
        </p:sp>
      </p:grpSp>
      <p:sp>
        <p:nvSpPr>
          <p:cNvPr id="28" name="TextBox 15"/>
          <p:cNvSpPr txBox="1"/>
          <p:nvPr/>
        </p:nvSpPr>
        <p:spPr>
          <a:xfrm>
            <a:off x="5502109" y="345167"/>
            <a:ext cx="3440069" cy="4530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60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 Semilight"/>
              </a:rPr>
              <a:t>회사</a:t>
            </a:r>
            <a:r>
              <a:rPr kumimoji="0" lang="en-US" altLang="ko-KR" sz="160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 Semilight"/>
              </a:rPr>
              <a:t> </a:t>
            </a:r>
            <a:r>
              <a:rPr kumimoji="0" lang="ko-KR" altLang="en-US" sz="160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 Semilight"/>
              </a:rPr>
              <a:t>소개</a:t>
            </a:r>
            <a:endParaRPr kumimoji="0" lang="ko-KR" altLang="en-US" sz="160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 Semilight"/>
            </a:endParaRPr>
          </a:p>
        </p:txBody>
      </p:sp>
      <p:sp>
        <p:nvSpPr>
          <p:cNvPr id="32" name="TextBox 15"/>
          <p:cNvSpPr txBox="1"/>
          <p:nvPr/>
        </p:nvSpPr>
        <p:spPr>
          <a:xfrm>
            <a:off x="690397" y="3253468"/>
            <a:ext cx="3440069" cy="449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60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 Semilight"/>
              </a:rPr>
              <a:t>업무</a:t>
            </a:r>
            <a:r>
              <a:rPr kumimoji="0" lang="en-US" altLang="ko-KR" sz="160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 Semilight"/>
              </a:rPr>
              <a:t> </a:t>
            </a:r>
            <a:r>
              <a:rPr kumimoji="0" lang="ko-KR" altLang="en-US" sz="160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 Semilight"/>
              </a:rPr>
              <a:t>소개</a:t>
            </a:r>
            <a:endParaRPr kumimoji="0" lang="ko-KR" altLang="en-US" sz="160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 Semilight"/>
            </a:endParaRPr>
          </a:p>
        </p:txBody>
      </p:sp>
      <p:sp>
        <p:nvSpPr>
          <p:cNvPr id="30" name="Google Shape;794;p71"/>
          <p:cNvSpPr/>
          <p:nvPr/>
        </p:nvSpPr>
        <p:spPr>
          <a:xfrm>
            <a:off x="189032" y="5409383"/>
            <a:ext cx="1086672" cy="1296217"/>
          </a:xfrm>
          <a:prstGeom prst="snip2DiagRect">
            <a:avLst>
              <a:gd name="adj1" fmla="val 0"/>
              <a:gd name="adj2" fmla="val 48920"/>
            </a:avLst>
          </a:prstGeom>
          <a:noFill/>
          <a:ln w="9525" cap="flat" cmpd="sng">
            <a:solidFill>
              <a:srgbClr val="ffffff">
                <a:alpha val="100000"/>
              </a:srgbClr>
            </a:solidFill>
            <a:prstDash val="solid"/>
            <a:round/>
            <a:headEnd w="sm" len="sm"/>
            <a:tailEnd w="sm" len="sm"/>
          </a:ln>
          <a:effectLst>
            <a:outerShdw blurRad="100013" algn="bl" rotWithShape="0">
              <a:srgbClr val="ffffff">
                <a:alpha val="69800"/>
              </a:srgbClr>
            </a:outerShdw>
          </a:effectLst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sz="1800" b="0" i="0" u="none" strike="noStrike" kern="1200" cap="none" spc="0" normalizeH="0" baseline="0">
              <a:solidFill>
                <a:srgbClr val="000000"/>
              </a:solidFill>
              <a:latin typeface="맑은 고딕"/>
              <a:ea typeface="맑은 고딕"/>
              <a:cs typeface="맑은 고딕 Semilight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535220" y="3948506"/>
            <a:ext cx="5123396" cy="25639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535220" y="956621"/>
            <a:ext cx="6437154" cy="2727734"/>
          </a:xfrm>
          <a:prstGeom prst="rect">
            <a:avLst/>
          </a:prstGeom>
        </p:spPr>
      </p:pic>
      <p:pic>
        <p:nvPicPr>
          <p:cNvPr id="37" name="그림 개체 틀 36" descr="텍스트, 웹 페이지, 소프트웨어, 웹사이트이(가) 표시된 사진  자동 생성된 설명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6"/>
          <a:srcRect l="1460" t="-4830" r="30440" b="4830"/>
          <a:stretch>
            <a:fillRect/>
          </a:stretch>
        </p:blipFill>
        <p:spPr>
          <a:xfrm>
            <a:off x="627063" y="3741738"/>
            <a:ext cx="2573337" cy="1621165"/>
          </a:xfrm>
          <a:solidFill>
            <a:srgbClr val="bfbfbf">
              <a:alpha val="49800"/>
            </a:srgbClr>
          </a:solidFill>
        </p:spPr>
      </p:pic>
      <p:pic>
        <p:nvPicPr>
          <p:cNvPr id="38" name="그림 개체 틀 36"/>
          <p:cNvPicPr>
            <a:picLocks noChangeAspect="1"/>
          </p:cNvPicPr>
          <p:nvPr/>
        </p:nvPicPr>
        <p:blipFill rotWithShape="1">
          <a:blip r:embed="rId7"/>
          <a:srcRect l="17040" r="17040"/>
          <a:stretch>
            <a:fillRect/>
          </a:stretch>
        </p:blipFill>
        <p:spPr>
          <a:xfrm>
            <a:off x="2536748" y="4816996"/>
            <a:ext cx="2573337" cy="1621165"/>
          </a:xfrm>
          <a:custGeom>
            <a:avLst/>
            <a:gdLst>
              <a:gd name="connsiteX0" fmla="*/ 0 w 4753279"/>
              <a:gd name="connsiteY0" fmla="*/ 0 h 4882700"/>
              <a:gd name="connsiteX1" fmla="*/ 4206699 w 4753279"/>
              <a:gd name="connsiteY1" fmla="*/ 0 h 4882700"/>
              <a:gd name="connsiteX2" fmla="*/ 4753279 w 4753279"/>
              <a:gd name="connsiteY2" fmla="*/ 546580 h 4882700"/>
              <a:gd name="connsiteX3" fmla="*/ 4753279 w 4753279"/>
              <a:gd name="connsiteY3" fmla="*/ 4882700 h 4882700"/>
              <a:gd name="connsiteX4" fmla="*/ 546580 w 4753279"/>
              <a:gd name="connsiteY4" fmla="*/ 4882700 h 4882700"/>
              <a:gd name="connsiteX5" fmla="*/ 0 w 4753279"/>
              <a:gd name="connsiteY5" fmla="*/ 4336120 h 4882700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53279" h="4882700">
                <a:moveTo>
                  <a:pt x="0" y="0"/>
                </a:moveTo>
                <a:lnTo>
                  <a:pt x="4206699" y="0"/>
                </a:lnTo>
                <a:lnTo>
                  <a:pt x="4753279" y="546580"/>
                </a:lnTo>
                <a:lnTo>
                  <a:pt x="4753279" y="4882700"/>
                </a:lnTo>
                <a:lnTo>
                  <a:pt x="546580" y="4882700"/>
                </a:lnTo>
                <a:lnTo>
                  <a:pt x="0" y="4336120"/>
                </a:lnTo>
                <a:close/>
              </a:path>
            </a:pathLst>
          </a:custGeom>
          <a:solidFill>
            <a:srgbClr val="bfbfbf">
              <a:alpha val="49800"/>
            </a:srgbClr>
          </a:solidFill>
        </p:spPr>
      </p:pic>
    </p:spTree>
    <p:extLst>
      <p:ext uri="{BB962C8B-B14F-4D97-AF65-F5344CB8AC3E}">
        <p14:creationId xmlns:p14="http://schemas.microsoft.com/office/powerpoint/2010/main" val="38437613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wipe/>
      </p:transition>
    </mc:Choice>
    <mc:Fallback>
      <p:transition xmlns:mc="http://schemas.openxmlformats.org/markup-compatibility/2006" xmlns:hp="http://schemas.haansoft.com/office/presentation/8.0" spd="med" mc:Ignorable="hp" hp:hslDur="1000">
        <p:wipe/>
      </p:transition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Theme">
  <a:themeElements>
    <a:clrScheme name="Red Violet">
      <a:dk1>
        <a:sysClr val="windowText" lastClr="000000"/>
      </a:dk1>
      <a:lt1>
        <a:sysClr val="window" lastClr="ffffff"/>
      </a:lt1>
      <a:dk2>
        <a:srgbClr val="454551"/>
      </a:dk2>
      <a:lt2>
        <a:srgbClr val="d8d9dc"/>
      </a:lt2>
      <a:accent1>
        <a:srgbClr val="e32d91"/>
      </a:accent1>
      <a:accent2>
        <a:srgbClr val="c830cc"/>
      </a:accent2>
      <a:accent3>
        <a:srgbClr val="4ea6dc"/>
      </a:accent3>
      <a:accent4>
        <a:srgbClr val="4775e7"/>
      </a:accent4>
      <a:accent5>
        <a:srgbClr val="8971e1"/>
      </a:accent5>
      <a:accent6>
        <a:srgbClr val="d54773"/>
      </a:accent6>
      <a:hlink>
        <a:srgbClr val="6b9f25"/>
      </a:hlink>
      <a:folHlink>
        <a:srgbClr val="8c8c8c"/>
      </a:folHlink>
    </a:clrScheme>
    <a:fontScheme name="Custom 22">
      <a:majorFont>
        <a:latin typeface="Jost"/>
        <a:ea typeface=""/>
        <a:cs typeface=""/>
      </a:majorFont>
      <a:minorFont>
        <a:latin typeface="La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/>
      <a:lstStyle/>
      <a:style>
        <a:lnRef idx="2">
          <a:schemeClr val="accent1">
            <a:shade val="2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/>
      <a:lstStyle/>
      <a:style>
        <a:lnRef idx="2">
          <a:schemeClr val="accent1">
            <a:shade val="2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317</ep:Words>
  <ep:PresentationFormat>와이드스크린</ep:PresentationFormat>
  <ep:Paragraphs>113</ep:Paragraphs>
  <ep:Slides>10</ep:Slides>
  <ep:Notes>8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ep:HeadingPairs>
  <ep:TitlesOfParts>
    <vt:vector size="11" baseType="lpstr">
      <vt:lpstr>Office Theme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2024-06-13T04:56:40.000</dcterms:created>
  <dc:creator>vanesa indriani</dc:creator>
  <cp:lastModifiedBy>user</cp:lastModifiedBy>
  <dcterms:modified xsi:type="dcterms:W3CDTF">2024-10-31T08:10:44.586</dcterms:modified>
  <cp:revision>199</cp:revision>
  <dc:title>PowerPoint 프레젠테이션</dc:title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